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8" r:id="rId2"/>
    <p:sldId id="569" r:id="rId3"/>
    <p:sldId id="570" r:id="rId4"/>
    <p:sldId id="571" r:id="rId5"/>
    <p:sldId id="845" r:id="rId6"/>
    <p:sldId id="573" r:id="rId7"/>
    <p:sldId id="307" r:id="rId8"/>
    <p:sldId id="576" r:id="rId9"/>
    <p:sldId id="577" r:id="rId10"/>
    <p:sldId id="1747" r:id="rId11"/>
    <p:sldId id="578" r:id="rId12"/>
    <p:sldId id="312" r:id="rId13"/>
    <p:sldId id="1758" r:id="rId14"/>
    <p:sldId id="2216" r:id="rId15"/>
    <p:sldId id="2217" r:id="rId16"/>
    <p:sldId id="534" r:id="rId17"/>
    <p:sldId id="535" r:id="rId18"/>
    <p:sldId id="1749" r:id="rId19"/>
    <p:sldId id="536" r:id="rId20"/>
    <p:sldId id="294" r:id="rId21"/>
    <p:sldId id="537" r:id="rId22"/>
    <p:sldId id="539" r:id="rId23"/>
    <p:sldId id="541" r:id="rId24"/>
    <p:sldId id="542" r:id="rId25"/>
    <p:sldId id="325" r:id="rId26"/>
    <p:sldId id="326" r:id="rId27"/>
    <p:sldId id="327" r:id="rId28"/>
    <p:sldId id="544" r:id="rId29"/>
    <p:sldId id="332" r:id="rId30"/>
    <p:sldId id="545" r:id="rId31"/>
    <p:sldId id="546" r:id="rId32"/>
    <p:sldId id="547" r:id="rId33"/>
    <p:sldId id="548" r:id="rId34"/>
    <p:sldId id="516" r:id="rId35"/>
    <p:sldId id="1751" r:id="rId36"/>
    <p:sldId id="1752" r:id="rId37"/>
    <p:sldId id="1754" r:id="rId38"/>
    <p:sldId id="1755" r:id="rId39"/>
    <p:sldId id="1823" r:id="rId40"/>
    <p:sldId id="1824" r:id="rId41"/>
    <p:sldId id="1826" r:id="rId42"/>
    <p:sldId id="549" r:id="rId43"/>
    <p:sldId id="550" r:id="rId44"/>
    <p:sldId id="551" r:id="rId45"/>
    <p:sldId id="1757" r:id="rId46"/>
    <p:sldId id="275" r:id="rId47"/>
    <p:sldId id="1580" r:id="rId48"/>
    <p:sldId id="1583" r:id="rId49"/>
    <p:sldId id="2078" r:id="rId50"/>
    <p:sldId id="2435" r:id="rId51"/>
    <p:sldId id="1771" r:id="rId52"/>
    <p:sldId id="1772" r:id="rId53"/>
    <p:sldId id="1773" r:id="rId54"/>
    <p:sldId id="1774" r:id="rId55"/>
    <p:sldId id="2027" r:id="rId56"/>
    <p:sldId id="1923" r:id="rId57"/>
    <p:sldId id="1612" r:id="rId58"/>
    <p:sldId id="1776" r:id="rId59"/>
    <p:sldId id="2251" r:id="rId60"/>
    <p:sldId id="2252" r:id="rId61"/>
    <p:sldId id="2253" r:id="rId62"/>
    <p:sldId id="2254" r:id="rId63"/>
    <p:sldId id="2255" r:id="rId64"/>
    <p:sldId id="2028" r:id="rId65"/>
    <p:sldId id="277" r:id="rId66"/>
    <p:sldId id="2029" r:id="rId67"/>
    <p:sldId id="1360" r:id="rId68"/>
    <p:sldId id="1778" r:id="rId69"/>
    <p:sldId id="1780" r:id="rId70"/>
    <p:sldId id="1073" r:id="rId71"/>
    <p:sldId id="1074" r:id="rId72"/>
    <p:sldId id="225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A7AA9-0151-462B-9D93-D621D7682872}" v="2" dt="2024-02-21T23:45:42.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65" d="100"/>
          <a:sy n="65" d="100"/>
        </p:scale>
        <p:origin x="-269"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159"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60"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Attwood" userId="808896e7f57a368e" providerId="LiveId" clId="{0CDA7AA9-0151-462B-9D93-D621D7682872}"/>
    <pc:docChg chg="addSld delSld modSld">
      <pc:chgData name="Tony Attwood" userId="808896e7f57a368e" providerId="LiveId" clId="{0CDA7AA9-0151-462B-9D93-D621D7682872}" dt="2024-02-21T23:46:37.105" v="2" actId="47"/>
      <pc:docMkLst>
        <pc:docMk/>
      </pc:docMkLst>
      <pc:sldChg chg="add">
        <pc:chgData name="Tony Attwood" userId="808896e7f57a368e" providerId="LiveId" clId="{0CDA7AA9-0151-462B-9D93-D621D7682872}" dt="2024-02-21T23:44:55.921" v="0"/>
        <pc:sldMkLst>
          <pc:docMk/>
          <pc:sldMk cId="2712855523" sldId="258"/>
        </pc:sldMkLst>
      </pc:sldChg>
      <pc:sldChg chg="add">
        <pc:chgData name="Tony Attwood" userId="808896e7f57a368e" providerId="LiveId" clId="{0CDA7AA9-0151-462B-9D93-D621D7682872}" dt="2024-02-21T23:45:42.683" v="1"/>
        <pc:sldMkLst>
          <pc:docMk/>
          <pc:sldMk cId="4264227707" sldId="260"/>
        </pc:sldMkLst>
      </pc:sldChg>
      <pc:sldChg chg="add">
        <pc:chgData name="Tony Attwood" userId="808896e7f57a368e" providerId="LiveId" clId="{0CDA7AA9-0151-462B-9D93-D621D7682872}" dt="2024-02-21T23:45:42.683" v="1"/>
        <pc:sldMkLst>
          <pc:docMk/>
          <pc:sldMk cId="832267149" sldId="265"/>
        </pc:sldMkLst>
      </pc:sldChg>
      <pc:sldChg chg="add">
        <pc:chgData name="Tony Attwood" userId="808896e7f57a368e" providerId="LiveId" clId="{0CDA7AA9-0151-462B-9D93-D621D7682872}" dt="2024-02-21T23:44:55.921" v="0"/>
        <pc:sldMkLst>
          <pc:docMk/>
          <pc:sldMk cId="1265286831" sldId="275"/>
        </pc:sldMkLst>
      </pc:sldChg>
      <pc:sldChg chg="add">
        <pc:chgData name="Tony Attwood" userId="808896e7f57a368e" providerId="LiveId" clId="{0CDA7AA9-0151-462B-9D93-D621D7682872}" dt="2024-02-21T23:44:55.921" v="0"/>
        <pc:sldMkLst>
          <pc:docMk/>
          <pc:sldMk cId="1033239492" sldId="277"/>
        </pc:sldMkLst>
      </pc:sldChg>
      <pc:sldChg chg="add">
        <pc:chgData name="Tony Attwood" userId="808896e7f57a368e" providerId="LiveId" clId="{0CDA7AA9-0151-462B-9D93-D621D7682872}" dt="2024-02-21T23:45:42.683" v="1"/>
        <pc:sldMkLst>
          <pc:docMk/>
          <pc:sldMk cId="201187229" sldId="284"/>
        </pc:sldMkLst>
      </pc:sldChg>
      <pc:sldChg chg="add">
        <pc:chgData name="Tony Attwood" userId="808896e7f57a368e" providerId="LiveId" clId="{0CDA7AA9-0151-462B-9D93-D621D7682872}" dt="2024-02-21T23:45:42.683" v="1"/>
        <pc:sldMkLst>
          <pc:docMk/>
          <pc:sldMk cId="2644550173" sldId="285"/>
        </pc:sldMkLst>
      </pc:sldChg>
      <pc:sldChg chg="add">
        <pc:chgData name="Tony Attwood" userId="808896e7f57a368e" providerId="LiveId" clId="{0CDA7AA9-0151-462B-9D93-D621D7682872}" dt="2024-02-21T23:45:42.683" v="1"/>
        <pc:sldMkLst>
          <pc:docMk/>
          <pc:sldMk cId="1058879964" sldId="286"/>
        </pc:sldMkLst>
      </pc:sldChg>
      <pc:sldChg chg="add">
        <pc:chgData name="Tony Attwood" userId="808896e7f57a368e" providerId="LiveId" clId="{0CDA7AA9-0151-462B-9D93-D621D7682872}" dt="2024-02-21T23:44:55.921" v="0"/>
        <pc:sldMkLst>
          <pc:docMk/>
          <pc:sldMk cId="2696555292" sldId="294"/>
        </pc:sldMkLst>
      </pc:sldChg>
      <pc:sldChg chg="add">
        <pc:chgData name="Tony Attwood" userId="808896e7f57a368e" providerId="LiveId" clId="{0CDA7AA9-0151-462B-9D93-D621D7682872}" dt="2024-02-21T23:45:42.683" v="1"/>
        <pc:sldMkLst>
          <pc:docMk/>
          <pc:sldMk cId="3353425708" sldId="297"/>
        </pc:sldMkLst>
      </pc:sldChg>
      <pc:sldChg chg="add">
        <pc:chgData name="Tony Attwood" userId="808896e7f57a368e" providerId="LiveId" clId="{0CDA7AA9-0151-462B-9D93-D621D7682872}" dt="2024-02-21T23:45:42.683" v="1"/>
        <pc:sldMkLst>
          <pc:docMk/>
          <pc:sldMk cId="1575444556" sldId="298"/>
        </pc:sldMkLst>
      </pc:sldChg>
      <pc:sldChg chg="add">
        <pc:chgData name="Tony Attwood" userId="808896e7f57a368e" providerId="LiveId" clId="{0CDA7AA9-0151-462B-9D93-D621D7682872}" dt="2024-02-21T23:45:42.683" v="1"/>
        <pc:sldMkLst>
          <pc:docMk/>
          <pc:sldMk cId="3920588351" sldId="299"/>
        </pc:sldMkLst>
      </pc:sldChg>
      <pc:sldChg chg="add">
        <pc:chgData name="Tony Attwood" userId="808896e7f57a368e" providerId="LiveId" clId="{0CDA7AA9-0151-462B-9D93-D621D7682872}" dt="2024-02-21T23:45:42.683" v="1"/>
        <pc:sldMkLst>
          <pc:docMk/>
          <pc:sldMk cId="1038007034" sldId="300"/>
        </pc:sldMkLst>
      </pc:sldChg>
      <pc:sldChg chg="add">
        <pc:chgData name="Tony Attwood" userId="808896e7f57a368e" providerId="LiveId" clId="{0CDA7AA9-0151-462B-9D93-D621D7682872}" dt="2024-02-21T23:45:42.683" v="1"/>
        <pc:sldMkLst>
          <pc:docMk/>
          <pc:sldMk cId="3760280193" sldId="304"/>
        </pc:sldMkLst>
      </pc:sldChg>
      <pc:sldChg chg="add">
        <pc:chgData name="Tony Attwood" userId="808896e7f57a368e" providerId="LiveId" clId="{0CDA7AA9-0151-462B-9D93-D621D7682872}" dt="2024-02-21T23:44:55.921" v="0"/>
        <pc:sldMkLst>
          <pc:docMk/>
          <pc:sldMk cId="3800938631" sldId="307"/>
        </pc:sldMkLst>
      </pc:sldChg>
      <pc:sldChg chg="add">
        <pc:chgData name="Tony Attwood" userId="808896e7f57a368e" providerId="LiveId" clId="{0CDA7AA9-0151-462B-9D93-D621D7682872}" dt="2024-02-21T23:44:55.921" v="0"/>
        <pc:sldMkLst>
          <pc:docMk/>
          <pc:sldMk cId="1065095832" sldId="312"/>
        </pc:sldMkLst>
      </pc:sldChg>
      <pc:sldChg chg="add">
        <pc:chgData name="Tony Attwood" userId="808896e7f57a368e" providerId="LiveId" clId="{0CDA7AA9-0151-462B-9D93-D621D7682872}" dt="2024-02-21T23:45:42.683" v="1"/>
        <pc:sldMkLst>
          <pc:docMk/>
          <pc:sldMk cId="2548703162" sldId="314"/>
        </pc:sldMkLst>
      </pc:sldChg>
      <pc:sldChg chg="add">
        <pc:chgData name="Tony Attwood" userId="808896e7f57a368e" providerId="LiveId" clId="{0CDA7AA9-0151-462B-9D93-D621D7682872}" dt="2024-02-21T23:44:55.921" v="0"/>
        <pc:sldMkLst>
          <pc:docMk/>
          <pc:sldMk cId="3351788054" sldId="325"/>
        </pc:sldMkLst>
      </pc:sldChg>
      <pc:sldChg chg="add">
        <pc:chgData name="Tony Attwood" userId="808896e7f57a368e" providerId="LiveId" clId="{0CDA7AA9-0151-462B-9D93-D621D7682872}" dt="2024-02-21T23:44:55.921" v="0"/>
        <pc:sldMkLst>
          <pc:docMk/>
          <pc:sldMk cId="1665769945" sldId="326"/>
        </pc:sldMkLst>
      </pc:sldChg>
      <pc:sldChg chg="add">
        <pc:chgData name="Tony Attwood" userId="808896e7f57a368e" providerId="LiveId" clId="{0CDA7AA9-0151-462B-9D93-D621D7682872}" dt="2024-02-21T23:44:55.921" v="0"/>
        <pc:sldMkLst>
          <pc:docMk/>
          <pc:sldMk cId="3414981032" sldId="327"/>
        </pc:sldMkLst>
      </pc:sldChg>
      <pc:sldChg chg="add">
        <pc:chgData name="Tony Attwood" userId="808896e7f57a368e" providerId="LiveId" clId="{0CDA7AA9-0151-462B-9D93-D621D7682872}" dt="2024-02-21T23:44:55.921" v="0"/>
        <pc:sldMkLst>
          <pc:docMk/>
          <pc:sldMk cId="3371073089" sldId="332"/>
        </pc:sldMkLst>
      </pc:sldChg>
      <pc:sldChg chg="add">
        <pc:chgData name="Tony Attwood" userId="808896e7f57a368e" providerId="LiveId" clId="{0CDA7AA9-0151-462B-9D93-D621D7682872}" dt="2024-02-21T23:45:42.683" v="1"/>
        <pc:sldMkLst>
          <pc:docMk/>
          <pc:sldMk cId="2731110991" sldId="343"/>
        </pc:sldMkLst>
      </pc:sldChg>
      <pc:sldChg chg="add">
        <pc:chgData name="Tony Attwood" userId="808896e7f57a368e" providerId="LiveId" clId="{0CDA7AA9-0151-462B-9D93-D621D7682872}" dt="2024-02-21T23:45:42.683" v="1"/>
        <pc:sldMkLst>
          <pc:docMk/>
          <pc:sldMk cId="605309014" sldId="366"/>
        </pc:sldMkLst>
      </pc:sldChg>
      <pc:sldChg chg="add">
        <pc:chgData name="Tony Attwood" userId="808896e7f57a368e" providerId="LiveId" clId="{0CDA7AA9-0151-462B-9D93-D621D7682872}" dt="2024-02-21T23:45:42.683" v="1"/>
        <pc:sldMkLst>
          <pc:docMk/>
          <pc:sldMk cId="228243081" sldId="378"/>
        </pc:sldMkLst>
      </pc:sldChg>
      <pc:sldChg chg="add">
        <pc:chgData name="Tony Attwood" userId="808896e7f57a368e" providerId="LiveId" clId="{0CDA7AA9-0151-462B-9D93-D621D7682872}" dt="2024-02-21T23:45:42.683" v="1"/>
        <pc:sldMkLst>
          <pc:docMk/>
          <pc:sldMk cId="2326319090" sldId="404"/>
        </pc:sldMkLst>
      </pc:sldChg>
      <pc:sldChg chg="add">
        <pc:chgData name="Tony Attwood" userId="808896e7f57a368e" providerId="LiveId" clId="{0CDA7AA9-0151-462B-9D93-D621D7682872}" dt="2024-02-21T23:45:42.683" v="1"/>
        <pc:sldMkLst>
          <pc:docMk/>
          <pc:sldMk cId="2399679546" sldId="436"/>
        </pc:sldMkLst>
      </pc:sldChg>
      <pc:sldChg chg="add">
        <pc:chgData name="Tony Attwood" userId="808896e7f57a368e" providerId="LiveId" clId="{0CDA7AA9-0151-462B-9D93-D621D7682872}" dt="2024-02-21T23:45:42.683" v="1"/>
        <pc:sldMkLst>
          <pc:docMk/>
          <pc:sldMk cId="2527189619" sldId="440"/>
        </pc:sldMkLst>
      </pc:sldChg>
      <pc:sldChg chg="add">
        <pc:chgData name="Tony Attwood" userId="808896e7f57a368e" providerId="LiveId" clId="{0CDA7AA9-0151-462B-9D93-D621D7682872}" dt="2024-02-21T23:45:42.683" v="1"/>
        <pc:sldMkLst>
          <pc:docMk/>
          <pc:sldMk cId="488331006" sldId="446"/>
        </pc:sldMkLst>
      </pc:sldChg>
      <pc:sldChg chg="add">
        <pc:chgData name="Tony Attwood" userId="808896e7f57a368e" providerId="LiveId" clId="{0CDA7AA9-0151-462B-9D93-D621D7682872}" dt="2024-02-21T23:44:55.921" v="0"/>
        <pc:sldMkLst>
          <pc:docMk/>
          <pc:sldMk cId="2729824590" sldId="516"/>
        </pc:sldMkLst>
      </pc:sldChg>
      <pc:sldChg chg="add">
        <pc:chgData name="Tony Attwood" userId="808896e7f57a368e" providerId="LiveId" clId="{0CDA7AA9-0151-462B-9D93-D621D7682872}" dt="2024-02-21T23:45:42.683" v="1"/>
        <pc:sldMkLst>
          <pc:docMk/>
          <pc:sldMk cId="1513504979" sldId="519"/>
        </pc:sldMkLst>
      </pc:sldChg>
      <pc:sldChg chg="add">
        <pc:chgData name="Tony Attwood" userId="808896e7f57a368e" providerId="LiveId" clId="{0CDA7AA9-0151-462B-9D93-D621D7682872}" dt="2024-02-21T23:45:42.683" v="1"/>
        <pc:sldMkLst>
          <pc:docMk/>
          <pc:sldMk cId="3426126623" sldId="520"/>
        </pc:sldMkLst>
      </pc:sldChg>
      <pc:sldChg chg="add">
        <pc:chgData name="Tony Attwood" userId="808896e7f57a368e" providerId="LiveId" clId="{0CDA7AA9-0151-462B-9D93-D621D7682872}" dt="2024-02-21T23:44:55.921" v="0"/>
        <pc:sldMkLst>
          <pc:docMk/>
          <pc:sldMk cId="2375746968" sldId="534"/>
        </pc:sldMkLst>
      </pc:sldChg>
      <pc:sldChg chg="add">
        <pc:chgData name="Tony Attwood" userId="808896e7f57a368e" providerId="LiveId" clId="{0CDA7AA9-0151-462B-9D93-D621D7682872}" dt="2024-02-21T23:44:55.921" v="0"/>
        <pc:sldMkLst>
          <pc:docMk/>
          <pc:sldMk cId="835828792" sldId="535"/>
        </pc:sldMkLst>
      </pc:sldChg>
      <pc:sldChg chg="add">
        <pc:chgData name="Tony Attwood" userId="808896e7f57a368e" providerId="LiveId" clId="{0CDA7AA9-0151-462B-9D93-D621D7682872}" dt="2024-02-21T23:44:55.921" v="0"/>
        <pc:sldMkLst>
          <pc:docMk/>
          <pc:sldMk cId="1432485048" sldId="536"/>
        </pc:sldMkLst>
      </pc:sldChg>
      <pc:sldChg chg="add">
        <pc:chgData name="Tony Attwood" userId="808896e7f57a368e" providerId="LiveId" clId="{0CDA7AA9-0151-462B-9D93-D621D7682872}" dt="2024-02-21T23:44:55.921" v="0"/>
        <pc:sldMkLst>
          <pc:docMk/>
          <pc:sldMk cId="480323364" sldId="537"/>
        </pc:sldMkLst>
      </pc:sldChg>
      <pc:sldChg chg="add">
        <pc:chgData name="Tony Attwood" userId="808896e7f57a368e" providerId="LiveId" clId="{0CDA7AA9-0151-462B-9D93-D621D7682872}" dt="2024-02-21T23:44:55.921" v="0"/>
        <pc:sldMkLst>
          <pc:docMk/>
          <pc:sldMk cId="2013350459" sldId="539"/>
        </pc:sldMkLst>
      </pc:sldChg>
      <pc:sldChg chg="add">
        <pc:chgData name="Tony Attwood" userId="808896e7f57a368e" providerId="LiveId" clId="{0CDA7AA9-0151-462B-9D93-D621D7682872}" dt="2024-02-21T23:44:55.921" v="0"/>
        <pc:sldMkLst>
          <pc:docMk/>
          <pc:sldMk cId="1547526810" sldId="541"/>
        </pc:sldMkLst>
      </pc:sldChg>
      <pc:sldChg chg="add">
        <pc:chgData name="Tony Attwood" userId="808896e7f57a368e" providerId="LiveId" clId="{0CDA7AA9-0151-462B-9D93-D621D7682872}" dt="2024-02-21T23:44:55.921" v="0"/>
        <pc:sldMkLst>
          <pc:docMk/>
          <pc:sldMk cId="848662021" sldId="542"/>
        </pc:sldMkLst>
      </pc:sldChg>
      <pc:sldChg chg="add">
        <pc:chgData name="Tony Attwood" userId="808896e7f57a368e" providerId="LiveId" clId="{0CDA7AA9-0151-462B-9D93-D621D7682872}" dt="2024-02-21T23:44:55.921" v="0"/>
        <pc:sldMkLst>
          <pc:docMk/>
          <pc:sldMk cId="3122011354" sldId="544"/>
        </pc:sldMkLst>
      </pc:sldChg>
      <pc:sldChg chg="add">
        <pc:chgData name="Tony Attwood" userId="808896e7f57a368e" providerId="LiveId" clId="{0CDA7AA9-0151-462B-9D93-D621D7682872}" dt="2024-02-21T23:44:55.921" v="0"/>
        <pc:sldMkLst>
          <pc:docMk/>
          <pc:sldMk cId="3445742300" sldId="545"/>
        </pc:sldMkLst>
      </pc:sldChg>
      <pc:sldChg chg="add">
        <pc:chgData name="Tony Attwood" userId="808896e7f57a368e" providerId="LiveId" clId="{0CDA7AA9-0151-462B-9D93-D621D7682872}" dt="2024-02-21T23:44:55.921" v="0"/>
        <pc:sldMkLst>
          <pc:docMk/>
          <pc:sldMk cId="3084744871" sldId="546"/>
        </pc:sldMkLst>
      </pc:sldChg>
      <pc:sldChg chg="add">
        <pc:chgData name="Tony Attwood" userId="808896e7f57a368e" providerId="LiveId" clId="{0CDA7AA9-0151-462B-9D93-D621D7682872}" dt="2024-02-21T23:44:55.921" v="0"/>
        <pc:sldMkLst>
          <pc:docMk/>
          <pc:sldMk cId="2783705733" sldId="547"/>
        </pc:sldMkLst>
      </pc:sldChg>
      <pc:sldChg chg="add">
        <pc:chgData name="Tony Attwood" userId="808896e7f57a368e" providerId="LiveId" clId="{0CDA7AA9-0151-462B-9D93-D621D7682872}" dt="2024-02-21T23:44:55.921" v="0"/>
        <pc:sldMkLst>
          <pc:docMk/>
          <pc:sldMk cId="1630519481" sldId="548"/>
        </pc:sldMkLst>
      </pc:sldChg>
      <pc:sldChg chg="add">
        <pc:chgData name="Tony Attwood" userId="808896e7f57a368e" providerId="LiveId" clId="{0CDA7AA9-0151-462B-9D93-D621D7682872}" dt="2024-02-21T23:44:55.921" v="0"/>
        <pc:sldMkLst>
          <pc:docMk/>
          <pc:sldMk cId="2123358361" sldId="549"/>
        </pc:sldMkLst>
      </pc:sldChg>
      <pc:sldChg chg="add">
        <pc:chgData name="Tony Attwood" userId="808896e7f57a368e" providerId="LiveId" clId="{0CDA7AA9-0151-462B-9D93-D621D7682872}" dt="2024-02-21T23:44:55.921" v="0"/>
        <pc:sldMkLst>
          <pc:docMk/>
          <pc:sldMk cId="2770504347" sldId="550"/>
        </pc:sldMkLst>
      </pc:sldChg>
      <pc:sldChg chg="add">
        <pc:chgData name="Tony Attwood" userId="808896e7f57a368e" providerId="LiveId" clId="{0CDA7AA9-0151-462B-9D93-D621D7682872}" dt="2024-02-21T23:44:55.921" v="0"/>
        <pc:sldMkLst>
          <pc:docMk/>
          <pc:sldMk cId="3841569770" sldId="551"/>
        </pc:sldMkLst>
      </pc:sldChg>
      <pc:sldChg chg="add del">
        <pc:chgData name="Tony Attwood" userId="808896e7f57a368e" providerId="LiveId" clId="{0CDA7AA9-0151-462B-9D93-D621D7682872}" dt="2024-02-21T23:46:37.105" v="2" actId="47"/>
        <pc:sldMkLst>
          <pc:docMk/>
          <pc:sldMk cId="1694963103" sldId="552"/>
        </pc:sldMkLst>
      </pc:sldChg>
      <pc:sldChg chg="add del">
        <pc:chgData name="Tony Attwood" userId="808896e7f57a368e" providerId="LiveId" clId="{0CDA7AA9-0151-462B-9D93-D621D7682872}" dt="2024-02-21T23:46:37.105" v="2" actId="47"/>
        <pc:sldMkLst>
          <pc:docMk/>
          <pc:sldMk cId="4128022184" sldId="553"/>
        </pc:sldMkLst>
      </pc:sldChg>
      <pc:sldChg chg="add del">
        <pc:chgData name="Tony Attwood" userId="808896e7f57a368e" providerId="LiveId" clId="{0CDA7AA9-0151-462B-9D93-D621D7682872}" dt="2024-02-21T23:46:37.105" v="2" actId="47"/>
        <pc:sldMkLst>
          <pc:docMk/>
          <pc:sldMk cId="1186389727" sldId="554"/>
        </pc:sldMkLst>
      </pc:sldChg>
      <pc:sldChg chg="add del">
        <pc:chgData name="Tony Attwood" userId="808896e7f57a368e" providerId="LiveId" clId="{0CDA7AA9-0151-462B-9D93-D621D7682872}" dt="2024-02-21T23:46:37.105" v="2" actId="47"/>
        <pc:sldMkLst>
          <pc:docMk/>
          <pc:sldMk cId="3515518075" sldId="555"/>
        </pc:sldMkLst>
      </pc:sldChg>
      <pc:sldChg chg="add del">
        <pc:chgData name="Tony Attwood" userId="808896e7f57a368e" providerId="LiveId" clId="{0CDA7AA9-0151-462B-9D93-D621D7682872}" dt="2024-02-21T23:46:37.105" v="2" actId="47"/>
        <pc:sldMkLst>
          <pc:docMk/>
          <pc:sldMk cId="4221547251" sldId="556"/>
        </pc:sldMkLst>
      </pc:sldChg>
      <pc:sldChg chg="add del">
        <pc:chgData name="Tony Attwood" userId="808896e7f57a368e" providerId="LiveId" clId="{0CDA7AA9-0151-462B-9D93-D621D7682872}" dt="2024-02-21T23:46:37.105" v="2" actId="47"/>
        <pc:sldMkLst>
          <pc:docMk/>
          <pc:sldMk cId="343495429" sldId="557"/>
        </pc:sldMkLst>
      </pc:sldChg>
      <pc:sldChg chg="add del">
        <pc:chgData name="Tony Attwood" userId="808896e7f57a368e" providerId="LiveId" clId="{0CDA7AA9-0151-462B-9D93-D621D7682872}" dt="2024-02-21T23:46:37.105" v="2" actId="47"/>
        <pc:sldMkLst>
          <pc:docMk/>
          <pc:sldMk cId="218204542" sldId="558"/>
        </pc:sldMkLst>
      </pc:sldChg>
      <pc:sldChg chg="add">
        <pc:chgData name="Tony Attwood" userId="808896e7f57a368e" providerId="LiveId" clId="{0CDA7AA9-0151-462B-9D93-D621D7682872}" dt="2024-02-21T23:44:55.921" v="0"/>
        <pc:sldMkLst>
          <pc:docMk/>
          <pc:sldMk cId="2053749620" sldId="569"/>
        </pc:sldMkLst>
      </pc:sldChg>
      <pc:sldChg chg="add">
        <pc:chgData name="Tony Attwood" userId="808896e7f57a368e" providerId="LiveId" clId="{0CDA7AA9-0151-462B-9D93-D621D7682872}" dt="2024-02-21T23:44:55.921" v="0"/>
        <pc:sldMkLst>
          <pc:docMk/>
          <pc:sldMk cId="1622136057" sldId="570"/>
        </pc:sldMkLst>
      </pc:sldChg>
      <pc:sldChg chg="add">
        <pc:chgData name="Tony Attwood" userId="808896e7f57a368e" providerId="LiveId" clId="{0CDA7AA9-0151-462B-9D93-D621D7682872}" dt="2024-02-21T23:44:55.921" v="0"/>
        <pc:sldMkLst>
          <pc:docMk/>
          <pc:sldMk cId="184416110" sldId="571"/>
        </pc:sldMkLst>
      </pc:sldChg>
      <pc:sldChg chg="add">
        <pc:chgData name="Tony Attwood" userId="808896e7f57a368e" providerId="LiveId" clId="{0CDA7AA9-0151-462B-9D93-D621D7682872}" dt="2024-02-21T23:44:55.921" v="0"/>
        <pc:sldMkLst>
          <pc:docMk/>
          <pc:sldMk cId="2764232814" sldId="573"/>
        </pc:sldMkLst>
      </pc:sldChg>
      <pc:sldChg chg="add">
        <pc:chgData name="Tony Attwood" userId="808896e7f57a368e" providerId="LiveId" clId="{0CDA7AA9-0151-462B-9D93-D621D7682872}" dt="2024-02-21T23:44:55.921" v="0"/>
        <pc:sldMkLst>
          <pc:docMk/>
          <pc:sldMk cId="145660164" sldId="576"/>
        </pc:sldMkLst>
      </pc:sldChg>
      <pc:sldChg chg="add">
        <pc:chgData name="Tony Attwood" userId="808896e7f57a368e" providerId="LiveId" clId="{0CDA7AA9-0151-462B-9D93-D621D7682872}" dt="2024-02-21T23:44:55.921" v="0"/>
        <pc:sldMkLst>
          <pc:docMk/>
          <pc:sldMk cId="968246915" sldId="577"/>
        </pc:sldMkLst>
      </pc:sldChg>
      <pc:sldChg chg="add">
        <pc:chgData name="Tony Attwood" userId="808896e7f57a368e" providerId="LiveId" clId="{0CDA7AA9-0151-462B-9D93-D621D7682872}" dt="2024-02-21T23:44:55.921" v="0"/>
        <pc:sldMkLst>
          <pc:docMk/>
          <pc:sldMk cId="1826152888" sldId="578"/>
        </pc:sldMkLst>
      </pc:sldChg>
      <pc:sldChg chg="add">
        <pc:chgData name="Tony Attwood" userId="808896e7f57a368e" providerId="LiveId" clId="{0CDA7AA9-0151-462B-9D93-D621D7682872}" dt="2024-02-21T23:45:42.683" v="1"/>
        <pc:sldMkLst>
          <pc:docMk/>
          <pc:sldMk cId="2474114452" sldId="582"/>
        </pc:sldMkLst>
      </pc:sldChg>
      <pc:sldChg chg="add">
        <pc:chgData name="Tony Attwood" userId="808896e7f57a368e" providerId="LiveId" clId="{0CDA7AA9-0151-462B-9D93-D621D7682872}" dt="2024-02-21T23:45:42.683" v="1"/>
        <pc:sldMkLst>
          <pc:docMk/>
          <pc:sldMk cId="658848224" sldId="599"/>
        </pc:sldMkLst>
      </pc:sldChg>
      <pc:sldChg chg="add">
        <pc:chgData name="Tony Attwood" userId="808896e7f57a368e" providerId="LiveId" clId="{0CDA7AA9-0151-462B-9D93-D621D7682872}" dt="2024-02-21T23:44:55.921" v="0"/>
        <pc:sldMkLst>
          <pc:docMk/>
          <pc:sldMk cId="3789391659" sldId="845"/>
        </pc:sldMkLst>
      </pc:sldChg>
      <pc:sldChg chg="add">
        <pc:chgData name="Tony Attwood" userId="808896e7f57a368e" providerId="LiveId" clId="{0CDA7AA9-0151-462B-9D93-D621D7682872}" dt="2024-02-21T23:44:55.921" v="0"/>
        <pc:sldMkLst>
          <pc:docMk/>
          <pc:sldMk cId="572981737" sldId="1073"/>
        </pc:sldMkLst>
      </pc:sldChg>
      <pc:sldChg chg="add">
        <pc:chgData name="Tony Attwood" userId="808896e7f57a368e" providerId="LiveId" clId="{0CDA7AA9-0151-462B-9D93-D621D7682872}" dt="2024-02-21T23:44:55.921" v="0"/>
        <pc:sldMkLst>
          <pc:docMk/>
          <pc:sldMk cId="3547987204" sldId="1074"/>
        </pc:sldMkLst>
      </pc:sldChg>
      <pc:sldChg chg="add">
        <pc:chgData name="Tony Attwood" userId="808896e7f57a368e" providerId="LiveId" clId="{0CDA7AA9-0151-462B-9D93-D621D7682872}" dt="2024-02-21T23:45:42.683" v="1"/>
        <pc:sldMkLst>
          <pc:docMk/>
          <pc:sldMk cId="1205243042" sldId="1078"/>
        </pc:sldMkLst>
      </pc:sldChg>
      <pc:sldChg chg="add">
        <pc:chgData name="Tony Attwood" userId="808896e7f57a368e" providerId="LiveId" clId="{0CDA7AA9-0151-462B-9D93-D621D7682872}" dt="2024-02-21T23:45:42.683" v="1"/>
        <pc:sldMkLst>
          <pc:docMk/>
          <pc:sldMk cId="429813878" sldId="1081"/>
        </pc:sldMkLst>
      </pc:sldChg>
      <pc:sldChg chg="add">
        <pc:chgData name="Tony Attwood" userId="808896e7f57a368e" providerId="LiveId" clId="{0CDA7AA9-0151-462B-9D93-D621D7682872}" dt="2024-02-21T23:45:42.683" v="1"/>
        <pc:sldMkLst>
          <pc:docMk/>
          <pc:sldMk cId="3598117253" sldId="1082"/>
        </pc:sldMkLst>
      </pc:sldChg>
      <pc:sldChg chg="add">
        <pc:chgData name="Tony Attwood" userId="808896e7f57a368e" providerId="LiveId" clId="{0CDA7AA9-0151-462B-9D93-D621D7682872}" dt="2024-02-21T23:45:42.683" v="1"/>
        <pc:sldMkLst>
          <pc:docMk/>
          <pc:sldMk cId="3941898957" sldId="1084"/>
        </pc:sldMkLst>
      </pc:sldChg>
      <pc:sldChg chg="add">
        <pc:chgData name="Tony Attwood" userId="808896e7f57a368e" providerId="LiveId" clId="{0CDA7AA9-0151-462B-9D93-D621D7682872}" dt="2024-02-21T23:45:42.683" v="1"/>
        <pc:sldMkLst>
          <pc:docMk/>
          <pc:sldMk cId="1692935035" sldId="1086"/>
        </pc:sldMkLst>
      </pc:sldChg>
      <pc:sldChg chg="add">
        <pc:chgData name="Tony Attwood" userId="808896e7f57a368e" providerId="LiveId" clId="{0CDA7AA9-0151-462B-9D93-D621D7682872}" dt="2024-02-21T23:45:42.683" v="1"/>
        <pc:sldMkLst>
          <pc:docMk/>
          <pc:sldMk cId="1108964539" sldId="1087"/>
        </pc:sldMkLst>
      </pc:sldChg>
      <pc:sldChg chg="add">
        <pc:chgData name="Tony Attwood" userId="808896e7f57a368e" providerId="LiveId" clId="{0CDA7AA9-0151-462B-9D93-D621D7682872}" dt="2024-02-21T23:45:42.683" v="1"/>
        <pc:sldMkLst>
          <pc:docMk/>
          <pc:sldMk cId="3582450361" sldId="1088"/>
        </pc:sldMkLst>
      </pc:sldChg>
      <pc:sldChg chg="add">
        <pc:chgData name="Tony Attwood" userId="808896e7f57a368e" providerId="LiveId" clId="{0CDA7AA9-0151-462B-9D93-D621D7682872}" dt="2024-02-21T23:45:42.683" v="1"/>
        <pc:sldMkLst>
          <pc:docMk/>
          <pc:sldMk cId="2159445867" sldId="1153"/>
        </pc:sldMkLst>
      </pc:sldChg>
      <pc:sldChg chg="add">
        <pc:chgData name="Tony Attwood" userId="808896e7f57a368e" providerId="LiveId" clId="{0CDA7AA9-0151-462B-9D93-D621D7682872}" dt="2024-02-21T23:45:42.683" v="1"/>
        <pc:sldMkLst>
          <pc:docMk/>
          <pc:sldMk cId="3914956898" sldId="1155"/>
        </pc:sldMkLst>
      </pc:sldChg>
      <pc:sldChg chg="add">
        <pc:chgData name="Tony Attwood" userId="808896e7f57a368e" providerId="LiveId" clId="{0CDA7AA9-0151-462B-9D93-D621D7682872}" dt="2024-02-21T23:45:42.683" v="1"/>
        <pc:sldMkLst>
          <pc:docMk/>
          <pc:sldMk cId="3169420108" sldId="1156"/>
        </pc:sldMkLst>
      </pc:sldChg>
      <pc:sldChg chg="add">
        <pc:chgData name="Tony Attwood" userId="808896e7f57a368e" providerId="LiveId" clId="{0CDA7AA9-0151-462B-9D93-D621D7682872}" dt="2024-02-21T23:45:42.683" v="1"/>
        <pc:sldMkLst>
          <pc:docMk/>
          <pc:sldMk cId="2995049710" sldId="1157"/>
        </pc:sldMkLst>
      </pc:sldChg>
      <pc:sldChg chg="add">
        <pc:chgData name="Tony Attwood" userId="808896e7f57a368e" providerId="LiveId" clId="{0CDA7AA9-0151-462B-9D93-D621D7682872}" dt="2024-02-21T23:45:42.683" v="1"/>
        <pc:sldMkLst>
          <pc:docMk/>
          <pc:sldMk cId="2801723765" sldId="1158"/>
        </pc:sldMkLst>
      </pc:sldChg>
      <pc:sldChg chg="add">
        <pc:chgData name="Tony Attwood" userId="808896e7f57a368e" providerId="LiveId" clId="{0CDA7AA9-0151-462B-9D93-D621D7682872}" dt="2024-02-21T23:45:42.683" v="1"/>
        <pc:sldMkLst>
          <pc:docMk/>
          <pc:sldMk cId="2459388691" sldId="1159"/>
        </pc:sldMkLst>
      </pc:sldChg>
      <pc:sldChg chg="add">
        <pc:chgData name="Tony Attwood" userId="808896e7f57a368e" providerId="LiveId" clId="{0CDA7AA9-0151-462B-9D93-D621D7682872}" dt="2024-02-21T23:45:42.683" v="1"/>
        <pc:sldMkLst>
          <pc:docMk/>
          <pc:sldMk cId="2912186027" sldId="1160"/>
        </pc:sldMkLst>
      </pc:sldChg>
      <pc:sldChg chg="add">
        <pc:chgData name="Tony Attwood" userId="808896e7f57a368e" providerId="LiveId" clId="{0CDA7AA9-0151-462B-9D93-D621D7682872}" dt="2024-02-21T23:45:42.683" v="1"/>
        <pc:sldMkLst>
          <pc:docMk/>
          <pc:sldMk cId="2008406698" sldId="1161"/>
        </pc:sldMkLst>
      </pc:sldChg>
      <pc:sldChg chg="add">
        <pc:chgData name="Tony Attwood" userId="808896e7f57a368e" providerId="LiveId" clId="{0CDA7AA9-0151-462B-9D93-D621D7682872}" dt="2024-02-21T23:45:42.683" v="1"/>
        <pc:sldMkLst>
          <pc:docMk/>
          <pc:sldMk cId="1372563711" sldId="1162"/>
        </pc:sldMkLst>
      </pc:sldChg>
      <pc:sldChg chg="add">
        <pc:chgData name="Tony Attwood" userId="808896e7f57a368e" providerId="LiveId" clId="{0CDA7AA9-0151-462B-9D93-D621D7682872}" dt="2024-02-21T23:45:42.683" v="1"/>
        <pc:sldMkLst>
          <pc:docMk/>
          <pc:sldMk cId="459034987" sldId="1247"/>
        </pc:sldMkLst>
      </pc:sldChg>
      <pc:sldChg chg="add">
        <pc:chgData name="Tony Attwood" userId="808896e7f57a368e" providerId="LiveId" clId="{0CDA7AA9-0151-462B-9D93-D621D7682872}" dt="2024-02-21T23:45:42.683" v="1"/>
        <pc:sldMkLst>
          <pc:docMk/>
          <pc:sldMk cId="3874378358" sldId="1248"/>
        </pc:sldMkLst>
      </pc:sldChg>
      <pc:sldChg chg="add">
        <pc:chgData name="Tony Attwood" userId="808896e7f57a368e" providerId="LiveId" clId="{0CDA7AA9-0151-462B-9D93-D621D7682872}" dt="2024-02-21T23:45:42.683" v="1"/>
        <pc:sldMkLst>
          <pc:docMk/>
          <pc:sldMk cId="2922828106" sldId="1249"/>
        </pc:sldMkLst>
      </pc:sldChg>
      <pc:sldChg chg="add">
        <pc:chgData name="Tony Attwood" userId="808896e7f57a368e" providerId="LiveId" clId="{0CDA7AA9-0151-462B-9D93-D621D7682872}" dt="2024-02-21T23:45:42.683" v="1"/>
        <pc:sldMkLst>
          <pc:docMk/>
          <pc:sldMk cId="2989215747" sldId="1251"/>
        </pc:sldMkLst>
      </pc:sldChg>
      <pc:sldChg chg="add">
        <pc:chgData name="Tony Attwood" userId="808896e7f57a368e" providerId="LiveId" clId="{0CDA7AA9-0151-462B-9D93-D621D7682872}" dt="2024-02-21T23:45:42.683" v="1"/>
        <pc:sldMkLst>
          <pc:docMk/>
          <pc:sldMk cId="1792819554" sldId="1252"/>
        </pc:sldMkLst>
      </pc:sldChg>
      <pc:sldChg chg="add">
        <pc:chgData name="Tony Attwood" userId="808896e7f57a368e" providerId="LiveId" clId="{0CDA7AA9-0151-462B-9D93-D621D7682872}" dt="2024-02-21T23:45:42.683" v="1"/>
        <pc:sldMkLst>
          <pc:docMk/>
          <pc:sldMk cId="3009918650" sldId="1262"/>
        </pc:sldMkLst>
      </pc:sldChg>
      <pc:sldChg chg="add">
        <pc:chgData name="Tony Attwood" userId="808896e7f57a368e" providerId="LiveId" clId="{0CDA7AA9-0151-462B-9D93-D621D7682872}" dt="2024-02-21T23:45:42.683" v="1"/>
        <pc:sldMkLst>
          <pc:docMk/>
          <pc:sldMk cId="3152361587" sldId="1263"/>
        </pc:sldMkLst>
      </pc:sldChg>
      <pc:sldChg chg="add">
        <pc:chgData name="Tony Attwood" userId="808896e7f57a368e" providerId="LiveId" clId="{0CDA7AA9-0151-462B-9D93-D621D7682872}" dt="2024-02-21T23:45:42.683" v="1"/>
        <pc:sldMkLst>
          <pc:docMk/>
          <pc:sldMk cId="2270632317" sldId="1264"/>
        </pc:sldMkLst>
      </pc:sldChg>
      <pc:sldChg chg="add">
        <pc:chgData name="Tony Attwood" userId="808896e7f57a368e" providerId="LiveId" clId="{0CDA7AA9-0151-462B-9D93-D621D7682872}" dt="2024-02-21T23:45:42.683" v="1"/>
        <pc:sldMkLst>
          <pc:docMk/>
          <pc:sldMk cId="3934102763" sldId="1268"/>
        </pc:sldMkLst>
      </pc:sldChg>
      <pc:sldChg chg="add">
        <pc:chgData name="Tony Attwood" userId="808896e7f57a368e" providerId="LiveId" clId="{0CDA7AA9-0151-462B-9D93-D621D7682872}" dt="2024-02-21T23:45:42.683" v="1"/>
        <pc:sldMkLst>
          <pc:docMk/>
          <pc:sldMk cId="3338162201" sldId="1272"/>
        </pc:sldMkLst>
      </pc:sldChg>
      <pc:sldChg chg="add">
        <pc:chgData name="Tony Attwood" userId="808896e7f57a368e" providerId="LiveId" clId="{0CDA7AA9-0151-462B-9D93-D621D7682872}" dt="2024-02-21T23:45:42.683" v="1"/>
        <pc:sldMkLst>
          <pc:docMk/>
          <pc:sldMk cId="2041930893" sldId="1273"/>
        </pc:sldMkLst>
      </pc:sldChg>
      <pc:sldChg chg="add">
        <pc:chgData name="Tony Attwood" userId="808896e7f57a368e" providerId="LiveId" clId="{0CDA7AA9-0151-462B-9D93-D621D7682872}" dt="2024-02-21T23:45:42.683" v="1"/>
        <pc:sldMkLst>
          <pc:docMk/>
          <pc:sldMk cId="1272039197" sldId="1274"/>
        </pc:sldMkLst>
      </pc:sldChg>
      <pc:sldChg chg="add">
        <pc:chgData name="Tony Attwood" userId="808896e7f57a368e" providerId="LiveId" clId="{0CDA7AA9-0151-462B-9D93-D621D7682872}" dt="2024-02-21T23:45:42.683" v="1"/>
        <pc:sldMkLst>
          <pc:docMk/>
          <pc:sldMk cId="24690982" sldId="1275"/>
        </pc:sldMkLst>
      </pc:sldChg>
      <pc:sldChg chg="add">
        <pc:chgData name="Tony Attwood" userId="808896e7f57a368e" providerId="LiveId" clId="{0CDA7AA9-0151-462B-9D93-D621D7682872}" dt="2024-02-21T23:45:42.683" v="1"/>
        <pc:sldMkLst>
          <pc:docMk/>
          <pc:sldMk cId="3763231876" sldId="1277"/>
        </pc:sldMkLst>
      </pc:sldChg>
      <pc:sldChg chg="add">
        <pc:chgData name="Tony Attwood" userId="808896e7f57a368e" providerId="LiveId" clId="{0CDA7AA9-0151-462B-9D93-D621D7682872}" dt="2024-02-21T23:45:42.683" v="1"/>
        <pc:sldMkLst>
          <pc:docMk/>
          <pc:sldMk cId="3860749641" sldId="1279"/>
        </pc:sldMkLst>
      </pc:sldChg>
      <pc:sldChg chg="add">
        <pc:chgData name="Tony Attwood" userId="808896e7f57a368e" providerId="LiveId" clId="{0CDA7AA9-0151-462B-9D93-D621D7682872}" dt="2024-02-21T23:45:42.683" v="1"/>
        <pc:sldMkLst>
          <pc:docMk/>
          <pc:sldMk cId="3013646784" sldId="1309"/>
        </pc:sldMkLst>
      </pc:sldChg>
      <pc:sldChg chg="add">
        <pc:chgData name="Tony Attwood" userId="808896e7f57a368e" providerId="LiveId" clId="{0CDA7AA9-0151-462B-9D93-D621D7682872}" dt="2024-02-21T23:45:42.683" v="1"/>
        <pc:sldMkLst>
          <pc:docMk/>
          <pc:sldMk cId="1937711745" sldId="1325"/>
        </pc:sldMkLst>
      </pc:sldChg>
      <pc:sldChg chg="add">
        <pc:chgData name="Tony Attwood" userId="808896e7f57a368e" providerId="LiveId" clId="{0CDA7AA9-0151-462B-9D93-D621D7682872}" dt="2024-02-21T23:44:55.921" v="0"/>
        <pc:sldMkLst>
          <pc:docMk/>
          <pc:sldMk cId="1866793784" sldId="1360"/>
        </pc:sldMkLst>
      </pc:sldChg>
      <pc:sldChg chg="add">
        <pc:chgData name="Tony Attwood" userId="808896e7f57a368e" providerId="LiveId" clId="{0CDA7AA9-0151-462B-9D93-D621D7682872}" dt="2024-02-21T23:45:42.683" v="1"/>
        <pc:sldMkLst>
          <pc:docMk/>
          <pc:sldMk cId="3421141868" sldId="1416"/>
        </pc:sldMkLst>
      </pc:sldChg>
      <pc:sldChg chg="add">
        <pc:chgData name="Tony Attwood" userId="808896e7f57a368e" providerId="LiveId" clId="{0CDA7AA9-0151-462B-9D93-D621D7682872}" dt="2024-02-21T23:45:42.683" v="1"/>
        <pc:sldMkLst>
          <pc:docMk/>
          <pc:sldMk cId="586462246" sldId="1418"/>
        </pc:sldMkLst>
      </pc:sldChg>
      <pc:sldChg chg="add">
        <pc:chgData name="Tony Attwood" userId="808896e7f57a368e" providerId="LiveId" clId="{0CDA7AA9-0151-462B-9D93-D621D7682872}" dt="2024-02-21T23:45:42.683" v="1"/>
        <pc:sldMkLst>
          <pc:docMk/>
          <pc:sldMk cId="3428823094" sldId="1427"/>
        </pc:sldMkLst>
      </pc:sldChg>
      <pc:sldChg chg="add">
        <pc:chgData name="Tony Attwood" userId="808896e7f57a368e" providerId="LiveId" clId="{0CDA7AA9-0151-462B-9D93-D621D7682872}" dt="2024-02-21T23:45:42.683" v="1"/>
        <pc:sldMkLst>
          <pc:docMk/>
          <pc:sldMk cId="4274292811" sldId="1468"/>
        </pc:sldMkLst>
      </pc:sldChg>
      <pc:sldChg chg="add">
        <pc:chgData name="Tony Attwood" userId="808896e7f57a368e" providerId="LiveId" clId="{0CDA7AA9-0151-462B-9D93-D621D7682872}" dt="2024-02-21T23:45:42.683" v="1"/>
        <pc:sldMkLst>
          <pc:docMk/>
          <pc:sldMk cId="208043699" sldId="1578"/>
        </pc:sldMkLst>
      </pc:sldChg>
      <pc:sldChg chg="add">
        <pc:chgData name="Tony Attwood" userId="808896e7f57a368e" providerId="LiveId" clId="{0CDA7AA9-0151-462B-9D93-D621D7682872}" dt="2024-02-21T23:44:55.921" v="0"/>
        <pc:sldMkLst>
          <pc:docMk/>
          <pc:sldMk cId="2780787686" sldId="1580"/>
        </pc:sldMkLst>
      </pc:sldChg>
      <pc:sldChg chg="add">
        <pc:chgData name="Tony Attwood" userId="808896e7f57a368e" providerId="LiveId" clId="{0CDA7AA9-0151-462B-9D93-D621D7682872}" dt="2024-02-21T23:44:55.921" v="0"/>
        <pc:sldMkLst>
          <pc:docMk/>
          <pc:sldMk cId="109298905" sldId="1583"/>
        </pc:sldMkLst>
      </pc:sldChg>
      <pc:sldChg chg="add">
        <pc:chgData name="Tony Attwood" userId="808896e7f57a368e" providerId="LiveId" clId="{0CDA7AA9-0151-462B-9D93-D621D7682872}" dt="2024-02-21T23:45:42.683" v="1"/>
        <pc:sldMkLst>
          <pc:docMk/>
          <pc:sldMk cId="322232839" sldId="1603"/>
        </pc:sldMkLst>
      </pc:sldChg>
      <pc:sldChg chg="add">
        <pc:chgData name="Tony Attwood" userId="808896e7f57a368e" providerId="LiveId" clId="{0CDA7AA9-0151-462B-9D93-D621D7682872}" dt="2024-02-21T23:44:55.921" v="0"/>
        <pc:sldMkLst>
          <pc:docMk/>
          <pc:sldMk cId="4256008843" sldId="1612"/>
        </pc:sldMkLst>
      </pc:sldChg>
      <pc:sldChg chg="add">
        <pc:chgData name="Tony Attwood" userId="808896e7f57a368e" providerId="LiveId" clId="{0CDA7AA9-0151-462B-9D93-D621D7682872}" dt="2024-02-21T23:45:42.683" v="1"/>
        <pc:sldMkLst>
          <pc:docMk/>
          <pc:sldMk cId="2612408936" sldId="1744"/>
        </pc:sldMkLst>
      </pc:sldChg>
      <pc:sldChg chg="add">
        <pc:chgData name="Tony Attwood" userId="808896e7f57a368e" providerId="LiveId" clId="{0CDA7AA9-0151-462B-9D93-D621D7682872}" dt="2024-02-21T23:44:55.921" v="0"/>
        <pc:sldMkLst>
          <pc:docMk/>
          <pc:sldMk cId="2708875188" sldId="1747"/>
        </pc:sldMkLst>
      </pc:sldChg>
      <pc:sldChg chg="add">
        <pc:chgData name="Tony Attwood" userId="808896e7f57a368e" providerId="LiveId" clId="{0CDA7AA9-0151-462B-9D93-D621D7682872}" dt="2024-02-21T23:45:42.683" v="1"/>
        <pc:sldMkLst>
          <pc:docMk/>
          <pc:sldMk cId="662358942" sldId="1748"/>
        </pc:sldMkLst>
      </pc:sldChg>
      <pc:sldChg chg="add">
        <pc:chgData name="Tony Attwood" userId="808896e7f57a368e" providerId="LiveId" clId="{0CDA7AA9-0151-462B-9D93-D621D7682872}" dt="2024-02-21T23:44:55.921" v="0"/>
        <pc:sldMkLst>
          <pc:docMk/>
          <pc:sldMk cId="1849500605" sldId="1749"/>
        </pc:sldMkLst>
      </pc:sldChg>
      <pc:sldChg chg="add">
        <pc:chgData name="Tony Attwood" userId="808896e7f57a368e" providerId="LiveId" clId="{0CDA7AA9-0151-462B-9D93-D621D7682872}" dt="2024-02-21T23:44:55.921" v="0"/>
        <pc:sldMkLst>
          <pc:docMk/>
          <pc:sldMk cId="2723722661" sldId="1751"/>
        </pc:sldMkLst>
      </pc:sldChg>
      <pc:sldChg chg="add">
        <pc:chgData name="Tony Attwood" userId="808896e7f57a368e" providerId="LiveId" clId="{0CDA7AA9-0151-462B-9D93-D621D7682872}" dt="2024-02-21T23:44:55.921" v="0"/>
        <pc:sldMkLst>
          <pc:docMk/>
          <pc:sldMk cId="3477916918" sldId="1752"/>
        </pc:sldMkLst>
      </pc:sldChg>
      <pc:sldChg chg="add">
        <pc:chgData name="Tony Attwood" userId="808896e7f57a368e" providerId="LiveId" clId="{0CDA7AA9-0151-462B-9D93-D621D7682872}" dt="2024-02-21T23:44:55.921" v="0"/>
        <pc:sldMkLst>
          <pc:docMk/>
          <pc:sldMk cId="2694823918" sldId="1754"/>
        </pc:sldMkLst>
      </pc:sldChg>
      <pc:sldChg chg="add">
        <pc:chgData name="Tony Attwood" userId="808896e7f57a368e" providerId="LiveId" clId="{0CDA7AA9-0151-462B-9D93-D621D7682872}" dt="2024-02-21T23:44:55.921" v="0"/>
        <pc:sldMkLst>
          <pc:docMk/>
          <pc:sldMk cId="1350399724" sldId="1755"/>
        </pc:sldMkLst>
      </pc:sldChg>
      <pc:sldChg chg="add">
        <pc:chgData name="Tony Attwood" userId="808896e7f57a368e" providerId="LiveId" clId="{0CDA7AA9-0151-462B-9D93-D621D7682872}" dt="2024-02-21T23:44:55.921" v="0"/>
        <pc:sldMkLst>
          <pc:docMk/>
          <pc:sldMk cId="392845436" sldId="1757"/>
        </pc:sldMkLst>
      </pc:sldChg>
      <pc:sldChg chg="add">
        <pc:chgData name="Tony Attwood" userId="808896e7f57a368e" providerId="LiveId" clId="{0CDA7AA9-0151-462B-9D93-D621D7682872}" dt="2024-02-21T23:44:55.921" v="0"/>
        <pc:sldMkLst>
          <pc:docMk/>
          <pc:sldMk cId="2050069097" sldId="1758"/>
        </pc:sldMkLst>
      </pc:sldChg>
      <pc:sldChg chg="add">
        <pc:chgData name="Tony Attwood" userId="808896e7f57a368e" providerId="LiveId" clId="{0CDA7AA9-0151-462B-9D93-D621D7682872}" dt="2024-02-21T23:44:55.921" v="0"/>
        <pc:sldMkLst>
          <pc:docMk/>
          <pc:sldMk cId="1679889859" sldId="1771"/>
        </pc:sldMkLst>
      </pc:sldChg>
      <pc:sldChg chg="add">
        <pc:chgData name="Tony Attwood" userId="808896e7f57a368e" providerId="LiveId" clId="{0CDA7AA9-0151-462B-9D93-D621D7682872}" dt="2024-02-21T23:44:55.921" v="0"/>
        <pc:sldMkLst>
          <pc:docMk/>
          <pc:sldMk cId="1287362052" sldId="1772"/>
        </pc:sldMkLst>
      </pc:sldChg>
      <pc:sldChg chg="add">
        <pc:chgData name="Tony Attwood" userId="808896e7f57a368e" providerId="LiveId" clId="{0CDA7AA9-0151-462B-9D93-D621D7682872}" dt="2024-02-21T23:44:55.921" v="0"/>
        <pc:sldMkLst>
          <pc:docMk/>
          <pc:sldMk cId="1089999483" sldId="1773"/>
        </pc:sldMkLst>
      </pc:sldChg>
      <pc:sldChg chg="add">
        <pc:chgData name="Tony Attwood" userId="808896e7f57a368e" providerId="LiveId" clId="{0CDA7AA9-0151-462B-9D93-D621D7682872}" dt="2024-02-21T23:44:55.921" v="0"/>
        <pc:sldMkLst>
          <pc:docMk/>
          <pc:sldMk cId="1003849579" sldId="1774"/>
        </pc:sldMkLst>
      </pc:sldChg>
      <pc:sldChg chg="add">
        <pc:chgData name="Tony Attwood" userId="808896e7f57a368e" providerId="LiveId" clId="{0CDA7AA9-0151-462B-9D93-D621D7682872}" dt="2024-02-21T23:44:55.921" v="0"/>
        <pc:sldMkLst>
          <pc:docMk/>
          <pc:sldMk cId="3483765748" sldId="1776"/>
        </pc:sldMkLst>
      </pc:sldChg>
      <pc:sldChg chg="add">
        <pc:chgData name="Tony Attwood" userId="808896e7f57a368e" providerId="LiveId" clId="{0CDA7AA9-0151-462B-9D93-D621D7682872}" dt="2024-02-21T23:44:55.921" v="0"/>
        <pc:sldMkLst>
          <pc:docMk/>
          <pc:sldMk cId="616607192" sldId="1778"/>
        </pc:sldMkLst>
      </pc:sldChg>
      <pc:sldChg chg="add">
        <pc:chgData name="Tony Attwood" userId="808896e7f57a368e" providerId="LiveId" clId="{0CDA7AA9-0151-462B-9D93-D621D7682872}" dt="2024-02-21T23:44:55.921" v="0"/>
        <pc:sldMkLst>
          <pc:docMk/>
          <pc:sldMk cId="1161814733" sldId="1780"/>
        </pc:sldMkLst>
      </pc:sldChg>
      <pc:sldChg chg="add">
        <pc:chgData name="Tony Attwood" userId="808896e7f57a368e" providerId="LiveId" clId="{0CDA7AA9-0151-462B-9D93-D621D7682872}" dt="2024-02-21T23:44:55.921" v="0"/>
        <pc:sldMkLst>
          <pc:docMk/>
          <pc:sldMk cId="1820174916" sldId="1823"/>
        </pc:sldMkLst>
      </pc:sldChg>
      <pc:sldChg chg="add">
        <pc:chgData name="Tony Attwood" userId="808896e7f57a368e" providerId="LiveId" clId="{0CDA7AA9-0151-462B-9D93-D621D7682872}" dt="2024-02-21T23:44:55.921" v="0"/>
        <pc:sldMkLst>
          <pc:docMk/>
          <pc:sldMk cId="2146618880" sldId="1824"/>
        </pc:sldMkLst>
      </pc:sldChg>
      <pc:sldChg chg="add">
        <pc:chgData name="Tony Attwood" userId="808896e7f57a368e" providerId="LiveId" clId="{0CDA7AA9-0151-462B-9D93-D621D7682872}" dt="2024-02-21T23:44:55.921" v="0"/>
        <pc:sldMkLst>
          <pc:docMk/>
          <pc:sldMk cId="610957157" sldId="1826"/>
        </pc:sldMkLst>
      </pc:sldChg>
      <pc:sldChg chg="add">
        <pc:chgData name="Tony Attwood" userId="808896e7f57a368e" providerId="LiveId" clId="{0CDA7AA9-0151-462B-9D93-D621D7682872}" dt="2024-02-21T23:45:42.683" v="1"/>
        <pc:sldMkLst>
          <pc:docMk/>
          <pc:sldMk cId="819484856" sldId="1848"/>
        </pc:sldMkLst>
      </pc:sldChg>
      <pc:sldChg chg="add">
        <pc:chgData name="Tony Attwood" userId="808896e7f57a368e" providerId="LiveId" clId="{0CDA7AA9-0151-462B-9D93-D621D7682872}" dt="2024-02-21T23:45:42.683" v="1"/>
        <pc:sldMkLst>
          <pc:docMk/>
          <pc:sldMk cId="288016208" sldId="1849"/>
        </pc:sldMkLst>
      </pc:sldChg>
      <pc:sldChg chg="add">
        <pc:chgData name="Tony Attwood" userId="808896e7f57a368e" providerId="LiveId" clId="{0CDA7AA9-0151-462B-9D93-D621D7682872}" dt="2024-02-21T23:44:55.921" v="0"/>
        <pc:sldMkLst>
          <pc:docMk/>
          <pc:sldMk cId="2849681516" sldId="1923"/>
        </pc:sldMkLst>
      </pc:sldChg>
      <pc:sldChg chg="add">
        <pc:chgData name="Tony Attwood" userId="808896e7f57a368e" providerId="LiveId" clId="{0CDA7AA9-0151-462B-9D93-D621D7682872}" dt="2024-02-21T23:44:55.921" v="0"/>
        <pc:sldMkLst>
          <pc:docMk/>
          <pc:sldMk cId="2036881439" sldId="2027"/>
        </pc:sldMkLst>
      </pc:sldChg>
      <pc:sldChg chg="add">
        <pc:chgData name="Tony Attwood" userId="808896e7f57a368e" providerId="LiveId" clId="{0CDA7AA9-0151-462B-9D93-D621D7682872}" dt="2024-02-21T23:44:55.921" v="0"/>
        <pc:sldMkLst>
          <pc:docMk/>
          <pc:sldMk cId="3603042788" sldId="2028"/>
        </pc:sldMkLst>
      </pc:sldChg>
      <pc:sldChg chg="add">
        <pc:chgData name="Tony Attwood" userId="808896e7f57a368e" providerId="LiveId" clId="{0CDA7AA9-0151-462B-9D93-D621D7682872}" dt="2024-02-21T23:44:55.921" v="0"/>
        <pc:sldMkLst>
          <pc:docMk/>
          <pc:sldMk cId="1191537708" sldId="2029"/>
        </pc:sldMkLst>
      </pc:sldChg>
      <pc:sldChg chg="add">
        <pc:chgData name="Tony Attwood" userId="808896e7f57a368e" providerId="LiveId" clId="{0CDA7AA9-0151-462B-9D93-D621D7682872}" dt="2024-02-21T23:44:55.921" v="0"/>
        <pc:sldMkLst>
          <pc:docMk/>
          <pc:sldMk cId="1290293973" sldId="2078"/>
        </pc:sldMkLst>
      </pc:sldChg>
      <pc:sldChg chg="add">
        <pc:chgData name="Tony Attwood" userId="808896e7f57a368e" providerId="LiveId" clId="{0CDA7AA9-0151-462B-9D93-D621D7682872}" dt="2024-02-21T23:45:42.683" v="1"/>
        <pc:sldMkLst>
          <pc:docMk/>
          <pc:sldMk cId="434460004" sldId="2144"/>
        </pc:sldMkLst>
      </pc:sldChg>
      <pc:sldChg chg="add">
        <pc:chgData name="Tony Attwood" userId="808896e7f57a368e" providerId="LiveId" clId="{0CDA7AA9-0151-462B-9D93-D621D7682872}" dt="2024-02-21T23:44:55.921" v="0"/>
        <pc:sldMkLst>
          <pc:docMk/>
          <pc:sldMk cId="2637630752" sldId="2216"/>
        </pc:sldMkLst>
      </pc:sldChg>
      <pc:sldChg chg="add">
        <pc:chgData name="Tony Attwood" userId="808896e7f57a368e" providerId="LiveId" clId="{0CDA7AA9-0151-462B-9D93-D621D7682872}" dt="2024-02-21T23:44:55.921" v="0"/>
        <pc:sldMkLst>
          <pc:docMk/>
          <pc:sldMk cId="3601709729" sldId="2217"/>
        </pc:sldMkLst>
      </pc:sldChg>
      <pc:sldChg chg="add">
        <pc:chgData name="Tony Attwood" userId="808896e7f57a368e" providerId="LiveId" clId="{0CDA7AA9-0151-462B-9D93-D621D7682872}" dt="2024-02-21T23:44:55.921" v="0"/>
        <pc:sldMkLst>
          <pc:docMk/>
          <pc:sldMk cId="1573722303" sldId="2251"/>
        </pc:sldMkLst>
      </pc:sldChg>
      <pc:sldChg chg="add">
        <pc:chgData name="Tony Attwood" userId="808896e7f57a368e" providerId="LiveId" clId="{0CDA7AA9-0151-462B-9D93-D621D7682872}" dt="2024-02-21T23:44:55.921" v="0"/>
        <pc:sldMkLst>
          <pc:docMk/>
          <pc:sldMk cId="2239536786" sldId="2252"/>
        </pc:sldMkLst>
      </pc:sldChg>
      <pc:sldChg chg="add">
        <pc:chgData name="Tony Attwood" userId="808896e7f57a368e" providerId="LiveId" clId="{0CDA7AA9-0151-462B-9D93-D621D7682872}" dt="2024-02-21T23:44:55.921" v="0"/>
        <pc:sldMkLst>
          <pc:docMk/>
          <pc:sldMk cId="2184277391" sldId="2253"/>
        </pc:sldMkLst>
      </pc:sldChg>
      <pc:sldChg chg="add">
        <pc:chgData name="Tony Attwood" userId="808896e7f57a368e" providerId="LiveId" clId="{0CDA7AA9-0151-462B-9D93-D621D7682872}" dt="2024-02-21T23:44:55.921" v="0"/>
        <pc:sldMkLst>
          <pc:docMk/>
          <pc:sldMk cId="4219086873" sldId="2254"/>
        </pc:sldMkLst>
      </pc:sldChg>
      <pc:sldChg chg="add">
        <pc:chgData name="Tony Attwood" userId="808896e7f57a368e" providerId="LiveId" clId="{0CDA7AA9-0151-462B-9D93-D621D7682872}" dt="2024-02-21T23:44:55.921" v="0"/>
        <pc:sldMkLst>
          <pc:docMk/>
          <pc:sldMk cId="1716581321" sldId="2255"/>
        </pc:sldMkLst>
      </pc:sldChg>
      <pc:sldChg chg="add">
        <pc:chgData name="Tony Attwood" userId="808896e7f57a368e" providerId="LiveId" clId="{0CDA7AA9-0151-462B-9D93-D621D7682872}" dt="2024-02-21T23:44:55.921" v="0"/>
        <pc:sldMkLst>
          <pc:docMk/>
          <pc:sldMk cId="1669842179" sldId="2256"/>
        </pc:sldMkLst>
      </pc:sldChg>
      <pc:sldChg chg="add">
        <pc:chgData name="Tony Attwood" userId="808896e7f57a368e" providerId="LiveId" clId="{0CDA7AA9-0151-462B-9D93-D621D7682872}" dt="2024-02-21T23:45:42.683" v="1"/>
        <pc:sldMkLst>
          <pc:docMk/>
          <pc:sldMk cId="765257735" sldId="2343"/>
        </pc:sldMkLst>
      </pc:sldChg>
      <pc:sldChg chg="add">
        <pc:chgData name="Tony Attwood" userId="808896e7f57a368e" providerId="LiveId" clId="{0CDA7AA9-0151-462B-9D93-D621D7682872}" dt="2024-02-21T23:45:42.683" v="1"/>
        <pc:sldMkLst>
          <pc:docMk/>
          <pc:sldMk cId="3374964336" sldId="2346"/>
        </pc:sldMkLst>
      </pc:sldChg>
      <pc:sldChg chg="add">
        <pc:chgData name="Tony Attwood" userId="808896e7f57a368e" providerId="LiveId" clId="{0CDA7AA9-0151-462B-9D93-D621D7682872}" dt="2024-02-21T23:45:42.683" v="1"/>
        <pc:sldMkLst>
          <pc:docMk/>
          <pc:sldMk cId="2493828753" sldId="2347"/>
        </pc:sldMkLst>
      </pc:sldChg>
      <pc:sldChg chg="add">
        <pc:chgData name="Tony Attwood" userId="808896e7f57a368e" providerId="LiveId" clId="{0CDA7AA9-0151-462B-9D93-D621D7682872}" dt="2024-02-21T23:45:42.683" v="1"/>
        <pc:sldMkLst>
          <pc:docMk/>
          <pc:sldMk cId="732869006" sldId="2348"/>
        </pc:sldMkLst>
      </pc:sldChg>
      <pc:sldChg chg="add">
        <pc:chgData name="Tony Attwood" userId="808896e7f57a368e" providerId="LiveId" clId="{0CDA7AA9-0151-462B-9D93-D621D7682872}" dt="2024-02-21T23:45:42.683" v="1"/>
        <pc:sldMkLst>
          <pc:docMk/>
          <pc:sldMk cId="2144146566" sldId="2349"/>
        </pc:sldMkLst>
      </pc:sldChg>
      <pc:sldChg chg="add">
        <pc:chgData name="Tony Attwood" userId="808896e7f57a368e" providerId="LiveId" clId="{0CDA7AA9-0151-462B-9D93-D621D7682872}" dt="2024-02-21T23:45:42.683" v="1"/>
        <pc:sldMkLst>
          <pc:docMk/>
          <pc:sldMk cId="3542626595" sldId="2386"/>
        </pc:sldMkLst>
      </pc:sldChg>
      <pc:sldChg chg="add">
        <pc:chgData name="Tony Attwood" userId="808896e7f57a368e" providerId="LiveId" clId="{0CDA7AA9-0151-462B-9D93-D621D7682872}" dt="2024-02-21T23:45:42.683" v="1"/>
        <pc:sldMkLst>
          <pc:docMk/>
          <pc:sldMk cId="2669162635" sldId="2387"/>
        </pc:sldMkLst>
      </pc:sldChg>
      <pc:sldChg chg="add">
        <pc:chgData name="Tony Attwood" userId="808896e7f57a368e" providerId="LiveId" clId="{0CDA7AA9-0151-462B-9D93-D621D7682872}" dt="2024-02-21T23:45:42.683" v="1"/>
        <pc:sldMkLst>
          <pc:docMk/>
          <pc:sldMk cId="317343280" sldId="2388"/>
        </pc:sldMkLst>
      </pc:sldChg>
      <pc:sldChg chg="add">
        <pc:chgData name="Tony Attwood" userId="808896e7f57a368e" providerId="LiveId" clId="{0CDA7AA9-0151-462B-9D93-D621D7682872}" dt="2024-02-21T23:45:42.683" v="1"/>
        <pc:sldMkLst>
          <pc:docMk/>
          <pc:sldMk cId="1180531420" sldId="2389"/>
        </pc:sldMkLst>
      </pc:sldChg>
      <pc:sldChg chg="add">
        <pc:chgData name="Tony Attwood" userId="808896e7f57a368e" providerId="LiveId" clId="{0CDA7AA9-0151-462B-9D93-D621D7682872}" dt="2024-02-21T23:45:42.683" v="1"/>
        <pc:sldMkLst>
          <pc:docMk/>
          <pc:sldMk cId="30427429" sldId="2390"/>
        </pc:sldMkLst>
      </pc:sldChg>
      <pc:sldChg chg="add">
        <pc:chgData name="Tony Attwood" userId="808896e7f57a368e" providerId="LiveId" clId="{0CDA7AA9-0151-462B-9D93-D621D7682872}" dt="2024-02-21T23:44:55.921" v="0"/>
        <pc:sldMkLst>
          <pc:docMk/>
          <pc:sldMk cId="3345600434" sldId="2435"/>
        </pc:sldMkLst>
      </pc:sldChg>
      <pc:sldChg chg="add">
        <pc:chgData name="Tony Attwood" userId="808896e7f57a368e" providerId="LiveId" clId="{0CDA7AA9-0151-462B-9D93-D621D7682872}" dt="2024-02-21T23:45:42.683" v="1"/>
        <pc:sldMkLst>
          <pc:docMk/>
          <pc:sldMk cId="2138384747" sldId="2436"/>
        </pc:sldMkLst>
      </pc:sldChg>
      <pc:sldChg chg="add">
        <pc:chgData name="Tony Attwood" userId="808896e7f57a368e" providerId="LiveId" clId="{0CDA7AA9-0151-462B-9D93-D621D7682872}" dt="2024-02-21T23:45:42.683" v="1"/>
        <pc:sldMkLst>
          <pc:docMk/>
          <pc:sldMk cId="1181694973" sldId="2437"/>
        </pc:sldMkLst>
      </pc:sldChg>
      <pc:sldChg chg="add">
        <pc:chgData name="Tony Attwood" userId="808896e7f57a368e" providerId="LiveId" clId="{0CDA7AA9-0151-462B-9D93-D621D7682872}" dt="2024-02-21T23:45:42.683" v="1"/>
        <pc:sldMkLst>
          <pc:docMk/>
          <pc:sldMk cId="2072495431" sldId="2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FA7FF-7029-4BB0-A8AA-6641F2CCABBA}" type="datetimeFigureOut">
              <a:rPr lang="en-AU" smtClean="0"/>
              <a:t>4/03/2024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2D12A-CDF0-4AE7-BCE5-FE7B2EAD1A9F}" type="slidenum">
              <a:rPr lang="en-AU" smtClean="0"/>
              <a:t>‹#›</a:t>
            </a:fld>
            <a:endParaRPr lang="en-AU"/>
          </a:p>
        </p:txBody>
      </p:sp>
    </p:spTree>
    <p:extLst>
      <p:ext uri="{BB962C8B-B14F-4D97-AF65-F5344CB8AC3E}">
        <p14:creationId xmlns:p14="http://schemas.microsoft.com/office/powerpoint/2010/main" val="54481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5DC558-0247-46ED-A729-5476FFC210C6}" type="slidenum">
              <a:rPr lang="en-US" altLang="en-US" smtClean="0"/>
              <a:pPr eaLnBrk="1" hangingPunct="1"/>
              <a:t>2</a:t>
            </a:fld>
            <a:endParaRPr lang="en-US" alt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55456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34A1F5-CAD9-41D4-89B5-61156AB85FEF}" type="slidenum">
              <a:rPr lang="en-US" altLang="en-US" smtClean="0"/>
              <a:pPr eaLnBrk="1" hangingPunct="1"/>
              <a:t>22</a:t>
            </a:fld>
            <a:endParaRPr lang="en-US" alt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3737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4E0BD-3D59-414A-A67E-DB72AB846C6A}" type="slidenum">
              <a:rPr lang="en-US" altLang="en-US" smtClean="0"/>
              <a:pPr eaLnBrk="1" hangingPunct="1"/>
              <a:t>24</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280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31608C-2F7E-4A2C-8FD0-AAE675292870}" type="slidenum">
              <a:rPr lang="en-US" altLang="en-US" smtClean="0"/>
              <a:pPr eaLnBrk="1" hangingPunct="1"/>
              <a:t>25</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171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94E57E-33A7-498A-8ABF-EC7744C1E2FE}" type="slidenum">
              <a:rPr lang="en-US" altLang="en-US" smtClean="0"/>
              <a:pPr eaLnBrk="1" hangingPunct="1"/>
              <a:t>31</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66522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D26372-FF5A-40D0-8FF0-4224CB1966CB}" type="slidenum">
              <a:rPr lang="en-US" altLang="en-US" smtClean="0"/>
              <a:pPr eaLnBrk="1" hangingPunct="1"/>
              <a:t>32</a:t>
            </a:fld>
            <a:endParaRPr lang="en-US" alt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42410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6A279E-F301-48FF-B684-2F23B965C76C}" type="slidenum">
              <a:rPr lang="en-US" altLang="en-US" smtClean="0"/>
              <a:pPr eaLnBrk="1" hangingPunct="1"/>
              <a:t>33</a:t>
            </a:fld>
            <a:endParaRPr lang="en-US" alt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5412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6FBC42E-6418-46BE-A97A-40AA4C8432F9}" type="slidenum">
              <a:rPr lang="en-US" sz="1200">
                <a:latin typeface="Calibri" pitchFamily="34" charset="0"/>
              </a:rPr>
              <a:pPr eaLnBrk="1" hangingPunct="1"/>
              <a:t>42</a:t>
            </a:fld>
            <a:endParaRPr lang="en-US" sz="1200">
              <a:latin typeface="Calibri" pitchFamily="34" charset="0"/>
            </a:endParaRP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ea typeface="ＭＳ Ｐゴシック" pitchFamily="34" charset="-128"/>
            </a:endParaRPr>
          </a:p>
        </p:txBody>
      </p:sp>
      <p:sp>
        <p:nvSpPr>
          <p:cNvPr id="157700" name="Slide Number Placeholder 3"/>
          <p:cNvSpPr txBox="1">
            <a:spLocks noGrp="1"/>
          </p:cNvSpPr>
          <p:nvPr/>
        </p:nvSpPr>
        <p:spPr bwMode="auto">
          <a:xfrm>
            <a:off x="3851099" y="9428164"/>
            <a:ext cx="294495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3B0135AF-112D-4CD1-B607-1D58B139AB92}" type="slidenum">
              <a:rPr lang="en-AU" sz="1200">
                <a:latin typeface="Calibri" pitchFamily="34" charset="0"/>
              </a:rPr>
              <a:pPr algn="r" eaLnBrk="1" hangingPunct="1"/>
              <a:t>42</a:t>
            </a:fld>
            <a:endParaRPr lang="en-AU" sz="1200">
              <a:latin typeface="Calibri" pitchFamily="34" charset="0"/>
            </a:endParaRPr>
          </a:p>
        </p:txBody>
      </p:sp>
    </p:spTree>
    <p:extLst>
      <p:ext uri="{BB962C8B-B14F-4D97-AF65-F5344CB8AC3E}">
        <p14:creationId xmlns:p14="http://schemas.microsoft.com/office/powerpoint/2010/main" val="63850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287474-EA1C-459F-8998-682C98C73B60}" type="slidenum">
              <a:rPr lang="en-US" altLang="en-US" smtClean="0"/>
              <a:pPr eaLnBrk="1" hangingPunct="1"/>
              <a:t>3</a:t>
            </a:fld>
            <a:endParaRPr lang="en-US" alt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223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1ABCE8-C520-4DF5-856C-21760F5B51B1}" type="slidenum">
              <a:rPr lang="en-US" altLang="en-US" smtClean="0"/>
              <a:pPr eaLnBrk="1" hangingPunct="1"/>
              <a:t>4</a:t>
            </a:fld>
            <a:endParaRPr lang="en-US" alt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2932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95DE02-A17B-40E6-B35E-9C7D8AC86C30}" type="slidenum">
              <a:rPr lang="en-US" altLang="en-US" smtClean="0"/>
              <a:pPr eaLnBrk="1" hangingPunct="1"/>
              <a:t>6</a:t>
            </a:fld>
            <a:endParaRPr lang="en-US" alt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7477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D41AE-CBC8-44A3-8B72-F7ABFFA4D3FF}" type="slidenum">
              <a:rPr lang="en-US" altLang="en-US" smtClean="0"/>
              <a:pPr eaLnBrk="1" hangingPunct="1"/>
              <a:t>7</a:t>
            </a:fld>
            <a:endParaRPr lang="en-US" alt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57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380A16-5331-4250-9A09-17781EA4BBD8}" type="slidenum">
              <a:rPr lang="en-US" altLang="en-US" smtClean="0"/>
              <a:pPr eaLnBrk="1" hangingPunct="1"/>
              <a:t>9</a:t>
            </a:fld>
            <a:endParaRPr lang="en-US" alt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8315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7B4C91-28FA-4F7E-BFB0-F1E34D9CF090}" type="slidenum">
              <a:rPr lang="en-US" altLang="en-US" smtClean="0"/>
              <a:pPr eaLnBrk="1" hangingPunct="1"/>
              <a:t>16</a:t>
            </a:fld>
            <a:endParaRPr lang="en-US" alt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4454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D1E849-C577-44CB-9803-502A0AC86290}" type="slidenum">
              <a:rPr lang="en-US" altLang="en-US" smtClean="0"/>
              <a:pPr eaLnBrk="1" hangingPunct="1"/>
              <a:t>17</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2339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CEBF251-9169-4A6F-90AB-4CDDDF1EAE33}" type="slidenum">
              <a:rPr lang="en-US" altLang="en-US" smtClean="0"/>
              <a:pPr eaLnBrk="1" hangingPunct="1">
                <a:spcBef>
                  <a:spcPct val="0"/>
                </a:spcBef>
              </a:pPr>
              <a:t>18</a:t>
            </a:fld>
            <a:endParaRPr lang="en-US" altLang="en-US"/>
          </a:p>
        </p:txBody>
      </p:sp>
      <p:sp>
        <p:nvSpPr>
          <p:cNvPr id="315395" name="Rectangle 2"/>
          <p:cNvSpPr>
            <a:spLocks noGrp="1" noRot="1" noChangeAspect="1" noChangeArrowheads="1" noTextEdit="1"/>
          </p:cNvSpPr>
          <p:nvPr>
            <p:ph type="sldImg"/>
          </p:nvPr>
        </p:nvSpPr>
        <p:spPr bwMode="auto">
          <a:xfrm>
            <a:off x="138113" y="1347788"/>
            <a:ext cx="6462712" cy="3636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F9C45-017D-D69A-0BBB-E1594C3FF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A2086FC0-F921-B8BF-0C7F-514ED6B14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A17B4618-DF4C-51B7-872C-5177B4C7AAF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5E452BC3-4938-68C8-A726-1699D190C7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CFA73D7F-4F78-A915-A680-3AC9F5662F21}"/>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75445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07505-0857-7F5B-2136-8839CB25C01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2EC07B3E-7A5E-FB82-84D8-8EDF57847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79E4216E-4758-3C00-9031-169105A068F4}"/>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95920EA7-1302-AA85-2E2A-9300FC16D3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CF0409A-3BB0-CD25-DD01-C1A86BC1FDAE}"/>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81410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A61A162-8600-3C83-1DA1-A4C73A262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6B0ED8E9-280C-95BD-16E0-C7371E7453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93EFAFEB-8797-972C-1649-9FE3CD54D8F3}"/>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ED9BDDE0-D402-A670-5C5E-296F093856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AE92CF4D-2029-5F38-5578-AF54D5C40EF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670605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lipArt Placeholder 2"/>
          <p:cNvSpPr>
            <a:spLocks noGrp="1"/>
          </p:cNvSpPr>
          <p:nvPr>
            <p:ph type="clipArt" sz="half" idx="1"/>
          </p:nvPr>
        </p:nvSpPr>
        <p:spPr>
          <a:xfrm>
            <a:off x="609600" y="1600201"/>
            <a:ext cx="5384800" cy="4525963"/>
          </a:xfrm>
          <a:prstGeom prst="rect">
            <a:avLst/>
          </a:prstGeom>
        </p:spPr>
        <p:txBody>
          <a:bodyPr/>
          <a:lstStyle/>
          <a:p>
            <a:pPr lvl="0"/>
            <a:endParaRPr lang="en-AU" noProof="0"/>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fld id="{6E62DA8D-9136-4A0F-9C1A-F0657D9649BE}" type="datetime1">
              <a:rPr lang="en-AU" smtClean="0"/>
              <a:t>4/03/2024</a:t>
            </a:fld>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r>
              <a:rPr lang="en-US" dirty="0"/>
              <a:t>©Copyright 2023 Tony Attwood</a:t>
            </a:r>
          </a:p>
        </p:txBody>
      </p:sp>
      <p:sp>
        <p:nvSpPr>
          <p:cNvPr id="7" name="Slide Number Placeholder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6044297A-3353-40C2-9BD8-D521578C9761}" type="slidenum">
              <a:rPr lang="en-US"/>
              <a:pPr>
                <a:defRPr/>
              </a:pPr>
              <a:t>‹#›</a:t>
            </a:fld>
            <a:endParaRPr lang="en-US"/>
          </a:p>
        </p:txBody>
      </p:sp>
    </p:spTree>
    <p:extLst>
      <p:ext uri="{BB962C8B-B14F-4D97-AF65-F5344CB8AC3E}">
        <p14:creationId xmlns:p14="http://schemas.microsoft.com/office/powerpoint/2010/main" val="17791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BBFC7-CF66-B4D7-2BAA-6161A8DE642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B85D3F62-B4F9-08D5-83F2-36244C7FBB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7BDF419-8545-A219-820E-3F2E0C177DD9}"/>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D964EBD3-658C-56AF-5FDB-99979B4765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0FBC13F2-5BFA-537B-DB14-334AE06572D4}"/>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10346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417B3A-3219-B75C-928A-0440F33B2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402B5584-EA6C-8F82-8928-9EE467A35E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037924-92F9-C624-90F7-533F3E5F362A}"/>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41915938-54CF-204E-9765-D8BF411F99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45F2F3D8-CCFE-1C34-E2CC-E0895F48AC1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319988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7D129-514E-15F1-32E2-C0378B1A4D5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3A93CDBF-D438-AA7C-E3DD-474C92ED1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2541C4B8-6C3A-06E5-8449-50EFDBF8D0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C0574262-6A34-46C9-32F8-1A48BA8714E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1D188EF3-441D-5AB5-A9BC-BDD5B48FE56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12DCA0EB-D789-09A1-B1B0-FC1A6A8C14A7}"/>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61148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FC282-C873-108D-4672-F401D8B80DE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9B54CCFE-C0FE-8A9D-3A76-D257124F1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478B07-EBCE-63EB-8EDE-FE35C60D91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FD4A1B56-4F5A-5930-3A9A-D0595DBA8D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C6DBD1-52A3-4762-0DFA-C052AEA4A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0C330A16-425D-87E5-9303-52A3A45FB618}"/>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8" name="Footer Placeholder 7">
            <a:extLst>
              <a:ext uri="{FF2B5EF4-FFF2-40B4-BE49-F238E27FC236}">
                <a16:creationId xmlns:a16="http://schemas.microsoft.com/office/drawing/2014/main" xmlns="" id="{74E8CABD-6B9B-1B36-CA95-259E46933B9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xmlns="" id="{C99A5F2D-30AF-FBBD-C203-3840C3A81D40}"/>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97848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99622-98F2-5CE7-1F8B-E0844F8A2B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661CA79E-AEDE-A645-5FEC-91F8634408E5}"/>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4" name="Footer Placeholder 3">
            <a:extLst>
              <a:ext uri="{FF2B5EF4-FFF2-40B4-BE49-F238E27FC236}">
                <a16:creationId xmlns:a16="http://schemas.microsoft.com/office/drawing/2014/main" xmlns="" id="{1756C21A-5365-ED4A-B17D-58D8728F28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xmlns="" id="{8F7E9C2F-9696-D561-C9CA-8747121D303F}"/>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1980855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68E730-A717-7785-166A-900C62C80C12}"/>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3" name="Footer Placeholder 2">
            <a:extLst>
              <a:ext uri="{FF2B5EF4-FFF2-40B4-BE49-F238E27FC236}">
                <a16:creationId xmlns:a16="http://schemas.microsoft.com/office/drawing/2014/main" xmlns="" id="{C3F4A8E8-48A4-1823-431C-BC3D8F248A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xmlns="" id="{D6EAF4A9-7E18-A566-682D-C4E83479846D}"/>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391802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090F0-6298-43C5-E400-978E7ACB9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0EB30A12-DE51-BE96-CD86-F8E45B8B1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D1BF3DB8-B59F-99D5-F88A-9182677B2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F6D567-56BB-CF14-AE2B-C54B0C151009}"/>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89915179-BEBF-7997-DF1A-6C5EA67028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BC02ABDA-A071-D381-F3DC-CA1EC1DDA046}"/>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95025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F4F43-FB0D-F5FE-3D37-8E8C5E21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B7E70E2A-CB24-32F4-72EF-418E6CA3A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1ADF107C-DCF8-FA8D-5402-012C353CD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627916-83D8-6621-0C87-CC35B18635F1}"/>
              </a:ext>
            </a:extLst>
          </p:cNvPr>
          <p:cNvSpPr>
            <a:spLocks noGrp="1"/>
          </p:cNvSpPr>
          <p:nvPr>
            <p:ph type="dt" sz="half" idx="10"/>
          </p:nvPr>
        </p:nvSpPr>
        <p:spPr/>
        <p:txBody>
          <a:bodyPr/>
          <a:lstStyle/>
          <a:p>
            <a:fld id="{5DB0A443-CF44-4D2F-B314-545ED3508F84}" type="datetimeFigureOut">
              <a:rPr lang="en-AU" smtClean="0"/>
              <a:t>4/03/2024</a:t>
            </a:fld>
            <a:endParaRPr lang="en-AU"/>
          </a:p>
        </p:txBody>
      </p:sp>
      <p:sp>
        <p:nvSpPr>
          <p:cNvPr id="6" name="Footer Placeholder 5">
            <a:extLst>
              <a:ext uri="{FF2B5EF4-FFF2-40B4-BE49-F238E27FC236}">
                <a16:creationId xmlns:a16="http://schemas.microsoft.com/office/drawing/2014/main" xmlns="" id="{A5B7F5C6-BDD1-CC13-C63B-D6460EA1E0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FC52A4AD-8A06-2202-2923-8EA1B41E8FDE}"/>
              </a:ext>
            </a:extLst>
          </p:cNvPr>
          <p:cNvSpPr>
            <a:spLocks noGrp="1"/>
          </p:cNvSpPr>
          <p:nvPr>
            <p:ph type="sldNum" sz="quarter" idx="12"/>
          </p:nvPr>
        </p:nvSpPr>
        <p:spPr/>
        <p:txBody>
          <a:bodyPr/>
          <a:lstStyle/>
          <a:p>
            <a:fld id="{6792C99A-24A5-4ED5-BB84-23B2C45D36EA}" type="slidenum">
              <a:rPr lang="en-AU" smtClean="0"/>
              <a:t>‹#›</a:t>
            </a:fld>
            <a:endParaRPr lang="en-AU"/>
          </a:p>
        </p:txBody>
      </p:sp>
    </p:spTree>
    <p:extLst>
      <p:ext uri="{BB962C8B-B14F-4D97-AF65-F5344CB8AC3E}">
        <p14:creationId xmlns:p14="http://schemas.microsoft.com/office/powerpoint/2010/main" val="254137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E2C529-DFB1-AA2E-7B4F-7CDFE43DC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1E550B5A-F77D-AF40-933F-E817A0166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6CC3A0A1-ADB5-489F-0711-86255238A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B0A443-CF44-4D2F-B314-545ED3508F84}" type="datetimeFigureOut">
              <a:rPr lang="en-AU" smtClean="0"/>
              <a:t>4/03/2024</a:t>
            </a:fld>
            <a:endParaRPr lang="en-AU"/>
          </a:p>
        </p:txBody>
      </p:sp>
      <p:sp>
        <p:nvSpPr>
          <p:cNvPr id="5" name="Footer Placeholder 4">
            <a:extLst>
              <a:ext uri="{FF2B5EF4-FFF2-40B4-BE49-F238E27FC236}">
                <a16:creationId xmlns:a16="http://schemas.microsoft.com/office/drawing/2014/main" xmlns="" id="{18F616C0-DAB3-C5CF-8F69-35AF9A4B5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xmlns="" id="{86C93500-5A32-0F7D-848C-856469C1E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2C99A-24A5-4ED5-BB84-23B2C45D36EA}" type="slidenum">
              <a:rPr lang="en-AU" smtClean="0"/>
              <a:t>‹#›</a:t>
            </a:fld>
            <a:endParaRPr lang="en-AU"/>
          </a:p>
        </p:txBody>
      </p:sp>
    </p:spTree>
    <p:extLst>
      <p:ext uri="{BB962C8B-B14F-4D97-AF65-F5344CB8AC3E}">
        <p14:creationId xmlns:p14="http://schemas.microsoft.com/office/powerpoint/2010/main" val="121932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st-institute.n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socialthinking.com/"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socialthinking.com/"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5014" y="548681"/>
            <a:ext cx="8886093" cy="1470025"/>
          </a:xfrm>
        </p:spPr>
        <p:txBody>
          <a:bodyPr>
            <a:normAutofit fontScale="90000"/>
          </a:bodyPr>
          <a:lstStyle/>
          <a:p>
            <a:r>
              <a:rPr lang="en-AU" b="1" dirty="0" smtClean="0"/>
              <a:t>Warrnambool 7</a:t>
            </a:r>
            <a:r>
              <a:rPr lang="en-AU" b="1" baseline="30000" dirty="0" smtClean="0"/>
              <a:t>th</a:t>
            </a:r>
            <a:r>
              <a:rPr lang="en-AU" b="1" dirty="0" smtClean="0"/>
              <a:t> March</a:t>
            </a:r>
            <a:br>
              <a:rPr lang="en-AU" b="1" dirty="0" smtClean="0"/>
            </a:br>
            <a:r>
              <a:rPr lang="en-AU" b="1" dirty="0" smtClean="0"/>
              <a:t>Making </a:t>
            </a:r>
            <a:r>
              <a:rPr lang="en-AU" b="1" dirty="0"/>
              <a:t>Friends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348880"/>
            <a:ext cx="5314936" cy="297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xmlns="" id="{96FEF8EF-3A4B-4910-926F-8C9D37977CA5}"/>
              </a:ext>
            </a:extLst>
          </p:cNvPr>
          <p:cNvSpPr>
            <a:spLocks noGrp="1"/>
          </p:cNvSpPr>
          <p:nvPr>
            <p:ph type="ftr" sz="quarter" idx="11"/>
          </p:nvPr>
        </p:nvSpPr>
        <p:spPr>
          <a:xfrm>
            <a:off x="4038599" y="6356350"/>
            <a:ext cx="7439025" cy="365125"/>
          </a:xfrm>
        </p:spPr>
        <p:txBody>
          <a:bodyPr/>
          <a:lstStyle/>
          <a:p>
            <a:pPr algn="r"/>
            <a:r>
              <a:rPr lang="en-AU" dirty="0"/>
              <a:t>©Copyright </a:t>
            </a:r>
            <a:r>
              <a:rPr lang="en-AU" dirty="0" smtClean="0"/>
              <a:t>2024 </a:t>
            </a:r>
            <a:r>
              <a:rPr lang="en-AU" dirty="0"/>
              <a:t>Tony Attwood</a:t>
            </a:r>
          </a:p>
        </p:txBody>
      </p:sp>
    </p:spTree>
    <p:extLst>
      <p:ext uri="{BB962C8B-B14F-4D97-AF65-F5344CB8AC3E}">
        <p14:creationId xmlns:p14="http://schemas.microsoft.com/office/powerpoint/2010/main" val="271285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8677B-1048-43B2-815E-A317A1D5C063}"/>
              </a:ext>
            </a:extLst>
          </p:cNvPr>
          <p:cNvSpPr>
            <a:spLocks noGrp="1"/>
          </p:cNvSpPr>
          <p:nvPr>
            <p:ph type="title"/>
          </p:nvPr>
        </p:nvSpPr>
        <p:spPr>
          <a:xfrm>
            <a:off x="1004888" y="365126"/>
            <a:ext cx="10515600" cy="865798"/>
          </a:xfrm>
        </p:spPr>
        <p:txBody>
          <a:bodyPr>
            <a:normAutofit/>
          </a:bodyPr>
          <a:lstStyle/>
          <a:p>
            <a:pPr algn="ctr"/>
            <a:r>
              <a:rPr lang="en-US" sz="5400" b="1" dirty="0"/>
              <a:t>Two-Person Hugs</a:t>
            </a:r>
            <a:endParaRPr lang="en-AU" sz="5400" b="1" dirty="0"/>
          </a:p>
        </p:txBody>
      </p:sp>
      <p:sp>
        <p:nvSpPr>
          <p:cNvPr id="3" name="Content Placeholder 2">
            <a:extLst>
              <a:ext uri="{FF2B5EF4-FFF2-40B4-BE49-F238E27FC236}">
                <a16:creationId xmlns:a16="http://schemas.microsoft.com/office/drawing/2014/main" xmlns="" id="{5A5E5EDE-9179-45A0-9AC2-209B92FC23B3}"/>
              </a:ext>
            </a:extLst>
          </p:cNvPr>
          <p:cNvSpPr>
            <a:spLocks noGrp="1"/>
          </p:cNvSpPr>
          <p:nvPr>
            <p:ph idx="1"/>
          </p:nvPr>
        </p:nvSpPr>
        <p:spPr>
          <a:xfrm>
            <a:off x="1004888" y="1184032"/>
            <a:ext cx="10515600" cy="5607294"/>
          </a:xfrm>
        </p:spPr>
        <p:txBody>
          <a:bodyPr>
            <a:normAutofit/>
          </a:bodyPr>
          <a:lstStyle/>
          <a:p>
            <a:r>
              <a:rPr lang="en-US" sz="2400" dirty="0"/>
              <a:t>Sometimes two people hug one another. It’s a two-person hug when both people hug at the same time.</a:t>
            </a:r>
          </a:p>
          <a:p>
            <a:r>
              <a:rPr lang="en-US" sz="2400" dirty="0"/>
              <a:t>A two-person hug often means </a:t>
            </a:r>
            <a:r>
              <a:rPr lang="en-US" sz="2400" i="1" dirty="0"/>
              <a:t>hello </a:t>
            </a:r>
            <a:r>
              <a:rPr lang="en-US" sz="2400" dirty="0"/>
              <a:t>or </a:t>
            </a:r>
            <a:r>
              <a:rPr lang="en-US" sz="2400" i="1" dirty="0"/>
              <a:t>goodbye.</a:t>
            </a:r>
          </a:p>
          <a:p>
            <a:r>
              <a:rPr lang="en-US" sz="2400" dirty="0"/>
              <a:t>Sometimes, people use two-person hugs to share their feelings. These hugs may mean, </a:t>
            </a:r>
            <a:r>
              <a:rPr lang="en-US" sz="2400" i="1" dirty="0"/>
              <a:t>I love you, We are both happy, </a:t>
            </a:r>
            <a:r>
              <a:rPr lang="en-US" sz="2400" dirty="0"/>
              <a:t>or </a:t>
            </a:r>
            <a:r>
              <a:rPr lang="en-US" sz="2400" i="1" dirty="0"/>
              <a:t>We are both sad</a:t>
            </a:r>
          </a:p>
          <a:p>
            <a:r>
              <a:rPr lang="en-US" sz="2400" dirty="0"/>
              <a:t>When two people hug each other at the same time, they often:</a:t>
            </a:r>
          </a:p>
          <a:p>
            <a:r>
              <a:rPr lang="en-US" sz="2400" dirty="0"/>
              <a:t>Stand close facing each other</a:t>
            </a:r>
          </a:p>
          <a:p>
            <a:r>
              <a:rPr lang="en-US" sz="2400" dirty="0"/>
              <a:t>Wrap one or two arms around the other person</a:t>
            </a:r>
          </a:p>
          <a:p>
            <a:r>
              <a:rPr lang="en-US" sz="2400" dirty="0"/>
              <a:t>Squeeze a little but not a lot</a:t>
            </a:r>
          </a:p>
          <a:p>
            <a:r>
              <a:rPr lang="en-US" sz="2400" dirty="0"/>
              <a:t>The hug ends when either person begins to </a:t>
            </a:r>
            <a:r>
              <a:rPr lang="en-US" sz="2400" dirty="0" smtClean="0"/>
              <a:t>relax</a:t>
            </a:r>
          </a:p>
          <a:p>
            <a:pPr marL="0" indent="0">
              <a:buNone/>
            </a:pPr>
            <a:r>
              <a:rPr lang="en-US" sz="2400" dirty="0" smtClean="0"/>
              <a:t> their </a:t>
            </a:r>
            <a:r>
              <a:rPr lang="en-US" sz="2400" dirty="0"/>
              <a:t>arms </a:t>
            </a:r>
          </a:p>
          <a:p>
            <a:endParaRPr lang="en-AU" dirty="0"/>
          </a:p>
        </p:txBody>
      </p:sp>
      <p:pic>
        <p:nvPicPr>
          <p:cNvPr id="4" name="Picture 3">
            <a:extLst>
              <a:ext uri="{FF2B5EF4-FFF2-40B4-BE49-F238E27FC236}">
                <a16:creationId xmlns:a16="http://schemas.microsoft.com/office/drawing/2014/main" xmlns="" id="{A36EE375-8C8B-41BD-BC90-C9576747C8A9}"/>
              </a:ext>
            </a:extLst>
          </p:cNvPr>
          <p:cNvPicPr>
            <a:picLocks noChangeAspect="1"/>
          </p:cNvPicPr>
          <p:nvPr/>
        </p:nvPicPr>
        <p:blipFill>
          <a:blip r:embed="rId2"/>
          <a:stretch>
            <a:fillRect/>
          </a:stretch>
        </p:blipFill>
        <p:spPr>
          <a:xfrm>
            <a:off x="10053136" y="4049431"/>
            <a:ext cx="1718567" cy="2072308"/>
          </a:xfrm>
          <a:prstGeom prst="rect">
            <a:avLst/>
          </a:prstGeom>
        </p:spPr>
      </p:pic>
      <p:sp>
        <p:nvSpPr>
          <p:cNvPr id="5" name="Footer Placeholder 4">
            <a:extLst>
              <a:ext uri="{FF2B5EF4-FFF2-40B4-BE49-F238E27FC236}">
                <a16:creationId xmlns:a16="http://schemas.microsoft.com/office/drawing/2014/main" xmlns="" id="{27DE39BC-6D21-4811-9DE1-93F13ECE7B43}"/>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70887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AU" sz="5400" b="1" dirty="0"/>
              <a:t>Social Curriculum: Stage 1</a:t>
            </a:r>
          </a:p>
        </p:txBody>
      </p:sp>
      <p:sp>
        <p:nvSpPr>
          <p:cNvPr id="6" name="Content Placeholder 5"/>
          <p:cNvSpPr>
            <a:spLocks noGrp="1"/>
          </p:cNvSpPr>
          <p:nvPr>
            <p:ph idx="1"/>
          </p:nvPr>
        </p:nvSpPr>
        <p:spPr>
          <a:xfrm>
            <a:off x="838200" y="1562100"/>
            <a:ext cx="10515600" cy="5257799"/>
          </a:xfrm>
        </p:spPr>
        <p:txBody>
          <a:bodyPr>
            <a:normAutofit/>
          </a:bodyPr>
          <a:lstStyle/>
          <a:p>
            <a:r>
              <a:rPr lang="en-AU" sz="3200" dirty="0"/>
              <a:t>Logic and Understanding in a </a:t>
            </a:r>
            <a:r>
              <a:rPr lang="en-AU" sz="3200" b="1" dirty="0"/>
              <a:t>Social Story</a:t>
            </a:r>
          </a:p>
          <a:p>
            <a:r>
              <a:rPr lang="en-AU" sz="3200" b="1" dirty="0"/>
              <a:t>Observation</a:t>
            </a:r>
            <a:r>
              <a:rPr lang="en-AU" sz="3200" dirty="0"/>
              <a:t> of good practice (demonstration)</a:t>
            </a:r>
          </a:p>
          <a:p>
            <a:r>
              <a:rPr lang="en-AU" sz="3200" dirty="0"/>
              <a:t>Fun watching </a:t>
            </a:r>
            <a:r>
              <a:rPr lang="en-AU" sz="3200" b="1" dirty="0"/>
              <a:t>what not to do</a:t>
            </a:r>
          </a:p>
          <a:p>
            <a:r>
              <a:rPr lang="en-AU" sz="3200" b="1" dirty="0"/>
              <a:t>Guidance and encouragement</a:t>
            </a:r>
          </a:p>
          <a:p>
            <a:r>
              <a:rPr lang="en-AU" sz="3200" i="1" dirty="0"/>
              <a:t>When you were playing outside, I noticed that…</a:t>
            </a:r>
          </a:p>
          <a:p>
            <a:r>
              <a:rPr lang="en-AU" sz="3200" dirty="0"/>
              <a:t>Guidance and encouragement for </a:t>
            </a:r>
            <a:r>
              <a:rPr lang="en-AU" sz="3200" b="1" dirty="0"/>
              <a:t>peers</a:t>
            </a:r>
          </a:p>
          <a:p>
            <a:r>
              <a:rPr lang="en-AU" sz="3200" dirty="0"/>
              <a:t>Autistic child being a social policeman</a:t>
            </a:r>
          </a:p>
        </p:txBody>
      </p:sp>
      <p:sp>
        <p:nvSpPr>
          <p:cNvPr id="2" name="Footer Placeholder 1">
            <a:extLst>
              <a:ext uri="{FF2B5EF4-FFF2-40B4-BE49-F238E27FC236}">
                <a16:creationId xmlns:a16="http://schemas.microsoft.com/office/drawing/2014/main" xmlns="" id="{B2369A27-B1A7-40A1-8E41-78CD8C9AA3C1}"/>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82615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365125"/>
            <a:ext cx="11734800" cy="1325563"/>
          </a:xfrm>
        </p:spPr>
        <p:txBody>
          <a:bodyPr>
            <a:normAutofit fontScale="90000"/>
          </a:bodyPr>
          <a:lstStyle/>
          <a:p>
            <a:pPr algn="ctr"/>
            <a:r>
              <a:rPr lang="en-AU" sz="4900" b="1" dirty="0"/>
              <a:t>Social Curriculum: Stage 1 Topics</a:t>
            </a:r>
            <a:br>
              <a:rPr lang="en-AU" sz="4900" b="1" dirty="0"/>
            </a:br>
            <a:r>
              <a:rPr lang="en-AU" sz="4000" b="1" dirty="0"/>
              <a:t>The Indices of Friendship Scale www.tonyattwood.com.au</a:t>
            </a:r>
            <a:endParaRPr lang="en-AU" b="1" dirty="0"/>
          </a:p>
        </p:txBody>
      </p:sp>
      <p:sp>
        <p:nvSpPr>
          <p:cNvPr id="6" name="Content Placeholder 5"/>
          <p:cNvSpPr>
            <a:spLocks noGrp="1"/>
          </p:cNvSpPr>
          <p:nvPr>
            <p:ph idx="1"/>
          </p:nvPr>
        </p:nvSpPr>
        <p:spPr>
          <a:xfrm>
            <a:off x="338138" y="1825624"/>
            <a:ext cx="9501187" cy="4824557"/>
          </a:xfrm>
        </p:spPr>
        <p:txBody>
          <a:bodyPr>
            <a:normAutofit/>
          </a:bodyPr>
          <a:lstStyle/>
          <a:p>
            <a:r>
              <a:rPr lang="en-AU" sz="2400" b="1" dirty="0" smtClean="0"/>
              <a:t>Entry</a:t>
            </a:r>
            <a:r>
              <a:rPr lang="en-AU" sz="2400" dirty="0" smtClean="0"/>
              <a:t> </a:t>
            </a:r>
            <a:r>
              <a:rPr lang="en-AU" sz="2400" dirty="0"/>
              <a:t>skills (cues, greeting and welcome)</a:t>
            </a:r>
          </a:p>
          <a:p>
            <a:r>
              <a:rPr lang="en-AU" sz="2400" b="1" dirty="0"/>
              <a:t>Assistance</a:t>
            </a:r>
            <a:r>
              <a:rPr lang="en-AU" sz="2400" dirty="0"/>
              <a:t> (given, sought, copes with)</a:t>
            </a:r>
          </a:p>
          <a:p>
            <a:r>
              <a:rPr lang="en-AU" sz="2400" b="1" dirty="0"/>
              <a:t>Accepting suggestions </a:t>
            </a:r>
            <a:r>
              <a:rPr lang="en-AU" sz="2400" dirty="0"/>
              <a:t>(incorporating ideas, agreement)</a:t>
            </a:r>
          </a:p>
          <a:p>
            <a:r>
              <a:rPr lang="en-AU" sz="2400" b="1" dirty="0"/>
              <a:t>Reciprocity</a:t>
            </a:r>
            <a:r>
              <a:rPr lang="en-AU" sz="2400" dirty="0"/>
              <a:t> (conversation, activities, not dominant or subordinate)</a:t>
            </a:r>
          </a:p>
          <a:p>
            <a:r>
              <a:rPr lang="en-AU" sz="2400" b="1" dirty="0"/>
              <a:t>Sharing</a:t>
            </a:r>
            <a:r>
              <a:rPr lang="en-AU" sz="2400" dirty="0"/>
              <a:t> (resources, attention)</a:t>
            </a:r>
          </a:p>
          <a:p>
            <a:r>
              <a:rPr lang="en-AU" sz="2400" b="1" dirty="0"/>
              <a:t>Interest</a:t>
            </a:r>
            <a:r>
              <a:rPr lang="en-AU" sz="2400" dirty="0"/>
              <a:t> (listening, looking)</a:t>
            </a:r>
          </a:p>
          <a:p>
            <a:r>
              <a:rPr lang="en-AU" sz="2400" b="1" dirty="0"/>
              <a:t>Avoiding</a:t>
            </a:r>
            <a:r>
              <a:rPr lang="en-AU" sz="2400" dirty="0"/>
              <a:t> (seeks solitude appropriately)</a:t>
            </a:r>
          </a:p>
          <a:p>
            <a:r>
              <a:rPr lang="en-AU" sz="2400" b="1" dirty="0"/>
              <a:t>Ending</a:t>
            </a:r>
            <a:r>
              <a:rPr lang="en-AU" sz="2400" dirty="0"/>
              <a:t> (closure)</a:t>
            </a:r>
          </a:p>
          <a:p>
            <a:endParaRPr lang="en-AU" dirty="0"/>
          </a:p>
        </p:txBody>
      </p:sp>
      <p:pic>
        <p:nvPicPr>
          <p:cNvPr id="2" name="Picture 1">
            <a:extLst>
              <a:ext uri="{FF2B5EF4-FFF2-40B4-BE49-F238E27FC236}">
                <a16:creationId xmlns:a16="http://schemas.microsoft.com/office/drawing/2014/main" xmlns="" id="{CB31371A-2159-404F-BB18-BDF7A8438935}"/>
              </a:ext>
            </a:extLst>
          </p:cNvPr>
          <p:cNvPicPr>
            <a:picLocks noChangeAspect="1"/>
          </p:cNvPicPr>
          <p:nvPr/>
        </p:nvPicPr>
        <p:blipFill>
          <a:blip r:embed="rId2"/>
          <a:stretch>
            <a:fillRect/>
          </a:stretch>
        </p:blipFill>
        <p:spPr>
          <a:xfrm>
            <a:off x="7812699" y="3842287"/>
            <a:ext cx="4104133" cy="2634579"/>
          </a:xfrm>
          <a:prstGeom prst="rect">
            <a:avLst/>
          </a:prstGeom>
        </p:spPr>
      </p:pic>
      <p:sp>
        <p:nvSpPr>
          <p:cNvPr id="3" name="Footer Placeholder 2">
            <a:extLst>
              <a:ext uri="{FF2B5EF4-FFF2-40B4-BE49-F238E27FC236}">
                <a16:creationId xmlns:a16="http://schemas.microsoft.com/office/drawing/2014/main" xmlns="" id="{1E120621-1DFF-428F-8405-0F6A8E4D51CE}"/>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06509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DF18AD6-D54D-4ABF-9FDA-004DF50C4517}"/>
              </a:ext>
            </a:extLst>
          </p:cNvPr>
          <p:cNvPicPr>
            <a:picLocks noChangeAspect="1"/>
          </p:cNvPicPr>
          <p:nvPr/>
        </p:nvPicPr>
        <p:blipFill>
          <a:blip r:embed="rId2"/>
          <a:stretch>
            <a:fillRect/>
          </a:stretch>
        </p:blipFill>
        <p:spPr>
          <a:xfrm>
            <a:off x="4743450" y="314325"/>
            <a:ext cx="2143125" cy="2143125"/>
          </a:xfrm>
          <a:prstGeom prst="rect">
            <a:avLst/>
          </a:prstGeom>
        </p:spPr>
      </p:pic>
      <p:pic>
        <p:nvPicPr>
          <p:cNvPr id="6" name="Picture 5">
            <a:extLst>
              <a:ext uri="{FF2B5EF4-FFF2-40B4-BE49-F238E27FC236}">
                <a16:creationId xmlns:a16="http://schemas.microsoft.com/office/drawing/2014/main" xmlns="" id="{41089506-A3C0-4D4C-B4DF-5F838A4BD9DE}"/>
              </a:ext>
            </a:extLst>
          </p:cNvPr>
          <p:cNvPicPr>
            <a:picLocks noChangeAspect="1"/>
          </p:cNvPicPr>
          <p:nvPr/>
        </p:nvPicPr>
        <p:blipFill>
          <a:blip r:embed="rId3"/>
          <a:stretch>
            <a:fillRect/>
          </a:stretch>
        </p:blipFill>
        <p:spPr>
          <a:xfrm>
            <a:off x="8148638" y="360363"/>
            <a:ext cx="2943225" cy="2273786"/>
          </a:xfrm>
          <a:prstGeom prst="rect">
            <a:avLst/>
          </a:prstGeom>
        </p:spPr>
      </p:pic>
      <p:pic>
        <p:nvPicPr>
          <p:cNvPr id="4" name="Content Placeholder 3">
            <a:extLst>
              <a:ext uri="{FF2B5EF4-FFF2-40B4-BE49-F238E27FC236}">
                <a16:creationId xmlns:a16="http://schemas.microsoft.com/office/drawing/2014/main" xmlns="" id="{DF12A50A-1EE5-4A4F-A42E-B8C2F7471095}"/>
              </a:ext>
            </a:extLst>
          </p:cNvPr>
          <p:cNvPicPr>
            <a:picLocks noGrp="1" noChangeAspect="1"/>
          </p:cNvPicPr>
          <p:nvPr>
            <p:ph idx="1"/>
          </p:nvPr>
        </p:nvPicPr>
        <p:blipFill>
          <a:blip r:embed="rId4"/>
          <a:stretch>
            <a:fillRect/>
          </a:stretch>
        </p:blipFill>
        <p:spPr>
          <a:xfrm>
            <a:off x="647700" y="261936"/>
            <a:ext cx="2619375" cy="2619375"/>
          </a:xfrm>
          <a:prstGeom prst="rect">
            <a:avLst/>
          </a:prstGeom>
        </p:spPr>
      </p:pic>
      <p:pic>
        <p:nvPicPr>
          <p:cNvPr id="7" name="Picture 6">
            <a:extLst>
              <a:ext uri="{FF2B5EF4-FFF2-40B4-BE49-F238E27FC236}">
                <a16:creationId xmlns:a16="http://schemas.microsoft.com/office/drawing/2014/main" xmlns="" id="{4A56703C-9BA2-4C7D-B13F-90102CB00574}"/>
              </a:ext>
            </a:extLst>
          </p:cNvPr>
          <p:cNvPicPr>
            <a:picLocks noChangeAspect="1"/>
          </p:cNvPicPr>
          <p:nvPr/>
        </p:nvPicPr>
        <p:blipFill>
          <a:blip r:embed="rId5"/>
          <a:stretch>
            <a:fillRect/>
          </a:stretch>
        </p:blipFill>
        <p:spPr>
          <a:xfrm>
            <a:off x="3833809" y="3300413"/>
            <a:ext cx="1924050" cy="2381250"/>
          </a:xfrm>
          <a:prstGeom prst="rect">
            <a:avLst/>
          </a:prstGeom>
        </p:spPr>
      </p:pic>
      <p:pic>
        <p:nvPicPr>
          <p:cNvPr id="8" name="Picture 7">
            <a:extLst>
              <a:ext uri="{FF2B5EF4-FFF2-40B4-BE49-F238E27FC236}">
                <a16:creationId xmlns:a16="http://schemas.microsoft.com/office/drawing/2014/main" xmlns="" id="{E2DFDBB4-003B-4F75-BC1C-C855868B5CEE}"/>
              </a:ext>
            </a:extLst>
          </p:cNvPr>
          <p:cNvPicPr>
            <a:picLocks noChangeAspect="1"/>
          </p:cNvPicPr>
          <p:nvPr/>
        </p:nvPicPr>
        <p:blipFill>
          <a:blip r:embed="rId6"/>
          <a:stretch>
            <a:fillRect/>
          </a:stretch>
        </p:blipFill>
        <p:spPr>
          <a:xfrm>
            <a:off x="6219828" y="3126579"/>
            <a:ext cx="1981200" cy="2305050"/>
          </a:xfrm>
          <a:prstGeom prst="rect">
            <a:avLst/>
          </a:prstGeom>
        </p:spPr>
      </p:pic>
      <p:pic>
        <p:nvPicPr>
          <p:cNvPr id="9" name="Picture 8">
            <a:extLst>
              <a:ext uri="{FF2B5EF4-FFF2-40B4-BE49-F238E27FC236}">
                <a16:creationId xmlns:a16="http://schemas.microsoft.com/office/drawing/2014/main" xmlns="" id="{86B84B26-48DE-4200-B539-DEBD30E439B4}"/>
              </a:ext>
            </a:extLst>
          </p:cNvPr>
          <p:cNvPicPr>
            <a:picLocks noChangeAspect="1"/>
          </p:cNvPicPr>
          <p:nvPr/>
        </p:nvPicPr>
        <p:blipFill>
          <a:blip r:embed="rId7"/>
          <a:stretch>
            <a:fillRect/>
          </a:stretch>
        </p:blipFill>
        <p:spPr>
          <a:xfrm>
            <a:off x="8505825" y="3647599"/>
            <a:ext cx="3286125" cy="2924651"/>
          </a:xfrm>
          <a:prstGeom prst="rect">
            <a:avLst/>
          </a:prstGeom>
        </p:spPr>
      </p:pic>
      <p:pic>
        <p:nvPicPr>
          <p:cNvPr id="10" name="Picture 9">
            <a:extLst>
              <a:ext uri="{FF2B5EF4-FFF2-40B4-BE49-F238E27FC236}">
                <a16:creationId xmlns:a16="http://schemas.microsoft.com/office/drawing/2014/main" xmlns="" id="{110C441E-51D8-450F-A7F0-8F54C1A61E90}"/>
              </a:ext>
            </a:extLst>
          </p:cNvPr>
          <p:cNvPicPr>
            <a:picLocks noChangeAspect="1"/>
          </p:cNvPicPr>
          <p:nvPr/>
        </p:nvPicPr>
        <p:blipFill>
          <a:blip r:embed="rId8"/>
          <a:stretch>
            <a:fillRect/>
          </a:stretch>
        </p:blipFill>
        <p:spPr>
          <a:xfrm>
            <a:off x="207677" y="3543300"/>
            <a:ext cx="3264185" cy="2905125"/>
          </a:xfrm>
          <a:prstGeom prst="rect">
            <a:avLst/>
          </a:prstGeom>
        </p:spPr>
      </p:pic>
      <p:sp>
        <p:nvSpPr>
          <p:cNvPr id="3" name="Footer Placeholder 2">
            <a:extLst>
              <a:ext uri="{FF2B5EF4-FFF2-40B4-BE49-F238E27FC236}">
                <a16:creationId xmlns:a16="http://schemas.microsoft.com/office/drawing/2014/main" xmlns="" id="{783BE8BE-7D39-4393-9EFF-4611BDD255A8}"/>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05006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CA733-5450-625E-9AC8-97134B7A68BF}"/>
              </a:ext>
            </a:extLst>
          </p:cNvPr>
          <p:cNvSpPr>
            <a:spLocks noGrp="1"/>
          </p:cNvSpPr>
          <p:nvPr>
            <p:ph type="title"/>
          </p:nvPr>
        </p:nvSpPr>
        <p:spPr/>
        <p:txBody>
          <a:bodyPr>
            <a:normAutofit/>
          </a:bodyPr>
          <a:lstStyle/>
          <a:p>
            <a:pPr algn="ctr"/>
            <a:r>
              <a:rPr lang="en-AU" sz="5400" b="1" dirty="0"/>
              <a:t>PEERS for Pre-schoolers</a:t>
            </a:r>
          </a:p>
        </p:txBody>
      </p:sp>
      <p:sp>
        <p:nvSpPr>
          <p:cNvPr id="3" name="Content Placeholder 2">
            <a:extLst>
              <a:ext uri="{FF2B5EF4-FFF2-40B4-BE49-F238E27FC236}">
                <a16:creationId xmlns:a16="http://schemas.microsoft.com/office/drawing/2014/main" xmlns="" id="{2A5A770A-76B6-B50A-749C-DC720C7C1A81}"/>
              </a:ext>
            </a:extLst>
          </p:cNvPr>
          <p:cNvSpPr>
            <a:spLocks noGrp="1"/>
          </p:cNvSpPr>
          <p:nvPr>
            <p:ph idx="1"/>
          </p:nvPr>
        </p:nvSpPr>
        <p:spPr/>
        <p:txBody>
          <a:bodyPr/>
          <a:lstStyle/>
          <a:p>
            <a:pPr marL="0" indent="0">
              <a:buNone/>
            </a:pPr>
            <a:r>
              <a:rPr lang="en-AU" dirty="0"/>
              <a:t>Tripathi et al. (2022) </a:t>
            </a:r>
            <a:r>
              <a:rPr lang="en-AU" i="1" dirty="0"/>
              <a:t>Journal of Autism and Developmental Disorders </a:t>
            </a:r>
            <a:r>
              <a:rPr lang="en-AU" dirty="0"/>
              <a:t>52, 2610-2626</a:t>
            </a:r>
          </a:p>
          <a:p>
            <a:r>
              <a:rPr lang="en-AU" dirty="0"/>
              <a:t>29 parents reported on child and family outcomes 1-5 years after treatment, </a:t>
            </a:r>
            <a:r>
              <a:rPr lang="en-AU" b="1" dirty="0"/>
              <a:t>the study confirmed sustained improvements</a:t>
            </a:r>
          </a:p>
          <a:p>
            <a:r>
              <a:rPr lang="en-AU" dirty="0"/>
              <a:t>16 sessions including themes such as:</a:t>
            </a:r>
          </a:p>
          <a:p>
            <a:r>
              <a:rPr lang="en-AU" dirty="0"/>
              <a:t>Meeting and greeting friends</a:t>
            </a:r>
          </a:p>
          <a:p>
            <a:r>
              <a:rPr lang="en-AU" dirty="0"/>
              <a:t>Sharing and giving a turn</a:t>
            </a:r>
          </a:p>
          <a:p>
            <a:r>
              <a:rPr lang="en-AU" dirty="0"/>
              <a:t>Asking for a turn</a:t>
            </a:r>
          </a:p>
          <a:p>
            <a:endParaRPr lang="en-AU" dirty="0"/>
          </a:p>
        </p:txBody>
      </p:sp>
    </p:spTree>
    <p:extLst>
      <p:ext uri="{BB962C8B-B14F-4D97-AF65-F5344CB8AC3E}">
        <p14:creationId xmlns:p14="http://schemas.microsoft.com/office/powerpoint/2010/main" val="263763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15DD9-23CF-F778-2357-FD0C58840B48}"/>
              </a:ext>
            </a:extLst>
          </p:cNvPr>
          <p:cNvSpPr>
            <a:spLocks noGrp="1"/>
          </p:cNvSpPr>
          <p:nvPr>
            <p:ph type="title"/>
          </p:nvPr>
        </p:nvSpPr>
        <p:spPr/>
        <p:txBody>
          <a:bodyPr>
            <a:normAutofit/>
          </a:bodyPr>
          <a:lstStyle/>
          <a:p>
            <a:pPr algn="ctr"/>
            <a:r>
              <a:rPr lang="en-AU" sz="5400" b="1" dirty="0"/>
              <a:t>PEERS for Pre-schoolers</a:t>
            </a:r>
          </a:p>
        </p:txBody>
      </p:sp>
      <p:sp>
        <p:nvSpPr>
          <p:cNvPr id="3" name="Content Placeholder 2">
            <a:extLst>
              <a:ext uri="{FF2B5EF4-FFF2-40B4-BE49-F238E27FC236}">
                <a16:creationId xmlns:a16="http://schemas.microsoft.com/office/drawing/2014/main" xmlns="" id="{17AAB4E2-486B-0D80-4C93-70B2D0AD13B6}"/>
              </a:ext>
            </a:extLst>
          </p:cNvPr>
          <p:cNvSpPr>
            <a:spLocks noGrp="1"/>
          </p:cNvSpPr>
          <p:nvPr>
            <p:ph idx="1"/>
          </p:nvPr>
        </p:nvSpPr>
        <p:spPr>
          <a:xfrm>
            <a:off x="838200" y="1789771"/>
            <a:ext cx="10515600" cy="4828478"/>
          </a:xfrm>
        </p:spPr>
        <p:txBody>
          <a:bodyPr>
            <a:normAutofit lnSpcReduction="10000"/>
          </a:bodyPr>
          <a:lstStyle/>
          <a:p>
            <a:r>
              <a:rPr lang="en-AU" dirty="0"/>
              <a:t>Sportsmanship, keeping cool and being a good sport</a:t>
            </a:r>
          </a:p>
          <a:p>
            <a:r>
              <a:rPr lang="en-AU" dirty="0"/>
              <a:t>Show and tell during play</a:t>
            </a:r>
          </a:p>
          <a:p>
            <a:r>
              <a:rPr lang="en-AU" dirty="0"/>
              <a:t>Asking a friend to play</a:t>
            </a:r>
          </a:p>
          <a:p>
            <a:r>
              <a:rPr lang="en-AU" dirty="0"/>
              <a:t>Joining a game</a:t>
            </a:r>
          </a:p>
          <a:p>
            <a:r>
              <a:rPr lang="en-AU" dirty="0"/>
              <a:t>Asking to play something different</a:t>
            </a:r>
          </a:p>
          <a:p>
            <a:r>
              <a:rPr lang="en-AU" dirty="0"/>
              <a:t>Asking for and giving help</a:t>
            </a:r>
          </a:p>
          <a:p>
            <a:r>
              <a:rPr lang="en-AU" dirty="0"/>
              <a:t>Staying in your own space</a:t>
            </a:r>
          </a:p>
          <a:p>
            <a:r>
              <a:rPr lang="en-AU" dirty="0"/>
              <a:t>Using an inside voice</a:t>
            </a:r>
          </a:p>
          <a:p>
            <a:r>
              <a:rPr lang="en-AU" dirty="0"/>
              <a:t>Using polite words</a:t>
            </a:r>
          </a:p>
        </p:txBody>
      </p:sp>
    </p:spTree>
    <p:extLst>
      <p:ext uri="{BB962C8B-B14F-4D97-AF65-F5344CB8AC3E}">
        <p14:creationId xmlns:p14="http://schemas.microsoft.com/office/powerpoint/2010/main" val="36017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pPr algn="ctr" eaLnBrk="1" hangingPunct="1"/>
            <a:r>
              <a:rPr lang="en-US" altLang="en-US" sz="5400" b="1" dirty="0"/>
              <a:t>Stage 2      6-9 Years</a:t>
            </a:r>
          </a:p>
        </p:txBody>
      </p:sp>
      <p:pic>
        <p:nvPicPr>
          <p:cNvPr id="64516" name="Picture 4" descr="WillBen1"/>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2362200" y="1752600"/>
            <a:ext cx="7467600" cy="4800600"/>
          </a:xfrm>
        </p:spPr>
      </p:pic>
      <p:sp>
        <p:nvSpPr>
          <p:cNvPr id="2" name="Footer Placeholder 1">
            <a:extLst>
              <a:ext uri="{FF2B5EF4-FFF2-40B4-BE49-F238E27FC236}">
                <a16:creationId xmlns:a16="http://schemas.microsoft.com/office/drawing/2014/main" xmlns="" id="{F3266317-5C4F-4642-9B9A-7E2F19687526}"/>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23757469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1432" y="52389"/>
            <a:ext cx="10745656" cy="1431925"/>
          </a:xfrm>
        </p:spPr>
        <p:txBody>
          <a:bodyPr>
            <a:noAutofit/>
          </a:bodyPr>
          <a:lstStyle/>
          <a:p>
            <a:pPr algn="ctr" eaLnBrk="1" hangingPunct="1"/>
            <a:r>
              <a:rPr lang="en-US" altLang="en-US" sz="5400" b="1" dirty="0"/>
              <a:t>Stage 2: Approximately 6 to 9 Years</a:t>
            </a:r>
            <a:endParaRPr lang="en-GB" altLang="en-US" sz="5400" b="1" dirty="0"/>
          </a:p>
        </p:txBody>
      </p:sp>
      <p:sp>
        <p:nvSpPr>
          <p:cNvPr id="66563" name="Rectangle 3"/>
          <p:cNvSpPr>
            <a:spLocks noGrp="1" noChangeArrowheads="1"/>
          </p:cNvSpPr>
          <p:nvPr>
            <p:ph type="body" idx="1"/>
          </p:nvPr>
        </p:nvSpPr>
        <p:spPr>
          <a:xfrm>
            <a:off x="838200" y="1845629"/>
            <a:ext cx="10515600" cy="4331333"/>
          </a:xfrm>
        </p:spPr>
        <p:txBody>
          <a:bodyPr/>
          <a:lstStyle/>
          <a:p>
            <a:pPr eaLnBrk="1" hangingPunct="1">
              <a:lnSpc>
                <a:spcPct val="90000"/>
              </a:lnSpc>
            </a:pPr>
            <a:r>
              <a:rPr lang="en-US" altLang="en-US" sz="3600" dirty="0"/>
              <a:t>Reciprocity and </a:t>
            </a:r>
            <a:r>
              <a:rPr lang="en-US" altLang="en-US" sz="3600" b="1" dirty="0"/>
              <a:t>being fair.</a:t>
            </a:r>
          </a:p>
          <a:p>
            <a:pPr eaLnBrk="1" hangingPunct="1">
              <a:lnSpc>
                <a:spcPct val="90000"/>
              </a:lnSpc>
            </a:pPr>
            <a:r>
              <a:rPr lang="en-US" altLang="en-US" sz="3600" dirty="0"/>
              <a:t>Mutual assistance.</a:t>
            </a:r>
          </a:p>
          <a:p>
            <a:pPr eaLnBrk="1" hangingPunct="1">
              <a:lnSpc>
                <a:spcPct val="90000"/>
              </a:lnSpc>
            </a:pPr>
            <a:r>
              <a:rPr lang="en-US" altLang="en-US" sz="3600" dirty="0"/>
              <a:t>Like the same activities.</a:t>
            </a:r>
          </a:p>
          <a:p>
            <a:r>
              <a:rPr lang="en-US" altLang="en-US" sz="3600" dirty="0"/>
              <a:t>Why is …. your friend?</a:t>
            </a:r>
          </a:p>
          <a:p>
            <a:r>
              <a:rPr lang="en-US" altLang="en-US" sz="3600" dirty="0"/>
              <a:t>“She comes to my party, and I go to hers.”</a:t>
            </a:r>
          </a:p>
          <a:p>
            <a:pPr eaLnBrk="1" hangingPunct="1">
              <a:lnSpc>
                <a:spcPct val="90000"/>
              </a:lnSpc>
            </a:pPr>
            <a:endParaRPr lang="en-US" altLang="en-US" sz="3600" dirty="0"/>
          </a:p>
          <a:p>
            <a:pPr eaLnBrk="1" hangingPunct="1">
              <a:lnSpc>
                <a:spcPct val="90000"/>
              </a:lnSpc>
            </a:pPr>
            <a:endParaRPr lang="en-US" altLang="en-US" dirty="0"/>
          </a:p>
          <a:p>
            <a:pPr eaLnBrk="1" hangingPunct="1">
              <a:lnSpc>
                <a:spcPct val="90000"/>
              </a:lnSpc>
            </a:pPr>
            <a:endParaRPr lang="en-US" altLang="en-US" dirty="0"/>
          </a:p>
        </p:txBody>
      </p:sp>
      <p:sp>
        <p:nvSpPr>
          <p:cNvPr id="2" name="Footer Placeholder 1">
            <a:extLst>
              <a:ext uri="{FF2B5EF4-FFF2-40B4-BE49-F238E27FC236}">
                <a16:creationId xmlns:a16="http://schemas.microsoft.com/office/drawing/2014/main" xmlns="" id="{7082555F-4958-4867-A059-2E9662CD5A24}"/>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83582879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82443" y="49214"/>
            <a:ext cx="11191583" cy="1736725"/>
          </a:xfrm>
        </p:spPr>
        <p:txBody>
          <a:bodyPr>
            <a:normAutofit/>
          </a:bodyPr>
          <a:lstStyle/>
          <a:p>
            <a:pPr algn="ctr" eaLnBrk="1" hangingPunct="1"/>
            <a:r>
              <a:rPr lang="en-GB" altLang="en-US" sz="5400" b="1" dirty="0"/>
              <a:t>Strategies to Acquire Social Inclusion</a:t>
            </a:r>
          </a:p>
        </p:txBody>
      </p:sp>
      <p:sp>
        <p:nvSpPr>
          <p:cNvPr id="14339" name="Rectangle 3"/>
          <p:cNvSpPr>
            <a:spLocks noGrp="1" noChangeArrowheads="1"/>
          </p:cNvSpPr>
          <p:nvPr>
            <p:ph type="body" idx="1"/>
          </p:nvPr>
        </p:nvSpPr>
        <p:spPr>
          <a:xfrm>
            <a:off x="417443" y="1318591"/>
            <a:ext cx="11256583" cy="5037759"/>
          </a:xfrm>
        </p:spPr>
        <p:txBody>
          <a:bodyPr>
            <a:normAutofit fontScale="92500" lnSpcReduction="10000"/>
          </a:bodyPr>
          <a:lstStyle/>
          <a:p>
            <a:pPr marL="0" indent="0" eaLnBrk="1" hangingPunct="1">
              <a:buNone/>
            </a:pPr>
            <a:endParaRPr lang="en-US" altLang="en-US" dirty="0"/>
          </a:p>
          <a:p>
            <a:pPr eaLnBrk="1" hangingPunct="1"/>
            <a:r>
              <a:rPr lang="en-US" altLang="en-US" sz="2600" b="1" dirty="0"/>
              <a:t>Observe, </a:t>
            </a:r>
            <a:r>
              <a:rPr lang="en-US" altLang="en-US" sz="2600" b="1" dirty="0" err="1"/>
              <a:t>analyse</a:t>
            </a:r>
            <a:r>
              <a:rPr lang="en-US" altLang="en-US" sz="2600" b="1" dirty="0"/>
              <a:t> and imitate, </a:t>
            </a:r>
            <a:r>
              <a:rPr lang="en-US" altLang="en-US" sz="2600" dirty="0"/>
              <a:t>creating a social </a:t>
            </a:r>
            <a:r>
              <a:rPr lang="en-US" altLang="en-US" sz="2600" b="1" dirty="0"/>
              <a:t>mask</a:t>
            </a:r>
          </a:p>
          <a:p>
            <a:pPr eaLnBrk="1" hangingPunct="1"/>
            <a:r>
              <a:rPr lang="en-US" sz="2600" dirty="0"/>
              <a:t>Absorption of the </a:t>
            </a:r>
            <a:r>
              <a:rPr lang="en-US" sz="2600" b="1" dirty="0"/>
              <a:t>speech, mannerisms and character</a:t>
            </a:r>
            <a:r>
              <a:rPr lang="en-US" sz="2600" dirty="0"/>
              <a:t>, even persona of someone who is socially successful.</a:t>
            </a:r>
          </a:p>
          <a:p>
            <a:r>
              <a:rPr lang="en-US" altLang="en-US" sz="2600" b="1" dirty="0"/>
              <a:t>Chameleon</a:t>
            </a:r>
          </a:p>
          <a:p>
            <a:endParaRPr lang="en-US" altLang="en-US" sz="2600" b="1" dirty="0"/>
          </a:p>
          <a:p>
            <a:endParaRPr lang="en-US" altLang="en-US" sz="2600" b="1" dirty="0"/>
          </a:p>
          <a:p>
            <a:endParaRPr lang="en-US" altLang="en-US" sz="2600" b="1" dirty="0"/>
          </a:p>
          <a:p>
            <a:r>
              <a:rPr lang="en-US" altLang="en-US" sz="2600" b="1" dirty="0"/>
              <a:t>Reading fiction </a:t>
            </a:r>
            <a:r>
              <a:rPr lang="en-US" altLang="en-US" sz="2600" dirty="0"/>
              <a:t>helps to learn about inner thoughts and feelings</a:t>
            </a:r>
          </a:p>
          <a:p>
            <a:r>
              <a:rPr lang="en-US" altLang="en-US" sz="2600" dirty="0"/>
              <a:t>Decode social situations in doll play and talking with </a:t>
            </a:r>
            <a:r>
              <a:rPr lang="en-US" altLang="en-US" sz="2600" b="1" dirty="0"/>
              <a:t>imaginary friends</a:t>
            </a:r>
          </a:p>
          <a:p>
            <a:pPr eaLnBrk="1" hangingPunct="1"/>
            <a:endParaRPr lang="en-US" altLang="en-US" dirty="0"/>
          </a:p>
        </p:txBody>
      </p:sp>
      <p:sp>
        <p:nvSpPr>
          <p:cNvPr id="2" name="Footer Placeholder 1">
            <a:extLst>
              <a:ext uri="{FF2B5EF4-FFF2-40B4-BE49-F238E27FC236}">
                <a16:creationId xmlns:a16="http://schemas.microsoft.com/office/drawing/2014/main" xmlns="" id="{B5780C31-7E2A-4954-9275-2B53F1EFD64A}"/>
              </a:ext>
            </a:extLst>
          </p:cNvPr>
          <p:cNvSpPr>
            <a:spLocks noGrp="1"/>
          </p:cNvSpPr>
          <p:nvPr>
            <p:ph type="ftr" sz="quarter" idx="11"/>
          </p:nvPr>
        </p:nvSpPr>
        <p:spPr/>
        <p:txBody>
          <a:bodyPr/>
          <a:lstStyle/>
          <a:p>
            <a:r>
              <a:rPr lang="en-AU" dirty="0"/>
              <a:t>©Copyright 2023 Tony Attwood</a:t>
            </a:r>
          </a:p>
        </p:txBody>
      </p:sp>
      <p:pic>
        <p:nvPicPr>
          <p:cNvPr id="3" name="Picture 2">
            <a:extLst>
              <a:ext uri="{FF2B5EF4-FFF2-40B4-BE49-F238E27FC236}">
                <a16:creationId xmlns:a16="http://schemas.microsoft.com/office/drawing/2014/main" xmlns="" id="{3350F4C5-CD89-81DD-F13B-0B8EBF2DFEB8}"/>
              </a:ext>
            </a:extLst>
          </p:cNvPr>
          <p:cNvPicPr>
            <a:picLocks noChangeAspect="1"/>
          </p:cNvPicPr>
          <p:nvPr/>
        </p:nvPicPr>
        <p:blipFill>
          <a:blip r:embed="rId4"/>
          <a:stretch>
            <a:fillRect/>
          </a:stretch>
        </p:blipFill>
        <p:spPr>
          <a:xfrm>
            <a:off x="4112056" y="2842967"/>
            <a:ext cx="2320539" cy="1736725"/>
          </a:xfrm>
          <a:prstGeom prst="rect">
            <a:avLst/>
          </a:prstGeom>
        </p:spPr>
      </p:pic>
    </p:spTree>
    <p:custDataLst>
      <p:tags r:id="rId1"/>
    </p:custDataLst>
    <p:extLst>
      <p:ext uri="{BB962C8B-B14F-4D97-AF65-F5344CB8AC3E}">
        <p14:creationId xmlns:p14="http://schemas.microsoft.com/office/powerpoint/2010/main" val="18495006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21323" y="365125"/>
            <a:ext cx="10925907" cy="1325563"/>
          </a:xfrm>
        </p:spPr>
        <p:txBody>
          <a:bodyPr>
            <a:noAutofit/>
          </a:bodyPr>
          <a:lstStyle/>
          <a:p>
            <a:pPr algn="ctr" eaLnBrk="1" hangingPunct="1"/>
            <a:r>
              <a:rPr lang="en-AU" altLang="en-US" sz="4600" b="1" dirty="0"/>
              <a:t>Friendships for </a:t>
            </a:r>
            <a:r>
              <a:rPr lang="en-AU" altLang="en-US" sz="4600" b="1" dirty="0" smtClean="0"/>
              <a:t>Autistic Girls</a:t>
            </a:r>
            <a:endParaRPr lang="en-AU" altLang="en-US" sz="4600" b="1" dirty="0"/>
          </a:p>
        </p:txBody>
      </p:sp>
      <p:sp>
        <p:nvSpPr>
          <p:cNvPr id="28675" name="Content Placeholder 2"/>
          <p:cNvSpPr>
            <a:spLocks noGrp="1"/>
          </p:cNvSpPr>
          <p:nvPr>
            <p:ph idx="1"/>
          </p:nvPr>
        </p:nvSpPr>
        <p:spPr>
          <a:xfrm>
            <a:off x="566738" y="3465269"/>
            <a:ext cx="10787061" cy="3068293"/>
          </a:xfrm>
        </p:spPr>
        <p:txBody>
          <a:bodyPr>
            <a:normAutofit lnSpcReduction="10000"/>
          </a:bodyPr>
          <a:lstStyle/>
          <a:p>
            <a:pPr eaLnBrk="1" hangingPunct="1"/>
            <a:r>
              <a:rPr lang="en-US" altLang="en-US" sz="3200" dirty="0"/>
              <a:t>Peer support (not bitchy).</a:t>
            </a:r>
          </a:p>
          <a:p>
            <a:pPr eaLnBrk="1" hangingPunct="1"/>
            <a:r>
              <a:rPr lang="en-US" altLang="en-US" sz="3200" b="1" dirty="0"/>
              <a:t>Single friend </a:t>
            </a:r>
            <a:r>
              <a:rPr lang="en-US" altLang="en-US" sz="3200" dirty="0"/>
              <a:t>who provides guidance and security.</a:t>
            </a:r>
          </a:p>
          <a:p>
            <a:pPr eaLnBrk="1" hangingPunct="1"/>
            <a:r>
              <a:rPr lang="en-US" altLang="en-US" sz="3200" dirty="0"/>
              <a:t>Unpaid social teacher aid in the classroom and playground</a:t>
            </a:r>
          </a:p>
          <a:p>
            <a:pPr eaLnBrk="1" hangingPunct="1"/>
            <a:r>
              <a:rPr lang="en-US" altLang="en-US" sz="3200" dirty="0"/>
              <a:t>The </a:t>
            </a:r>
            <a:r>
              <a:rPr lang="en-US" altLang="en-US" sz="3200" b="1" dirty="0"/>
              <a:t>intensity</a:t>
            </a:r>
            <a:r>
              <a:rPr lang="en-US" altLang="en-US" sz="3200" dirty="0"/>
              <a:t> of the friendship</a:t>
            </a:r>
          </a:p>
          <a:p>
            <a:pPr eaLnBrk="1" hangingPunct="1"/>
            <a:endParaRPr lang="en-AU"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99821"/>
            <a:ext cx="22860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xmlns="" id="{1E0D12F4-6A32-42A4-9A6A-218004C07386}"/>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43248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Autofit/>
          </a:bodyPr>
          <a:lstStyle/>
          <a:p>
            <a:pPr algn="ctr" eaLnBrk="1" hangingPunct="1"/>
            <a:r>
              <a:rPr lang="en-US" altLang="en-US" b="1" dirty="0"/>
              <a:t>Four Stages in the Development of Typical Friendships</a:t>
            </a:r>
            <a:endParaRPr lang="en-AU" altLang="en-US" b="1" dirty="0"/>
          </a:p>
        </p:txBody>
      </p:sp>
      <p:grpSp>
        <p:nvGrpSpPr>
          <p:cNvPr id="53253" name="Group 5"/>
          <p:cNvGrpSpPr>
            <a:grpSpLocks/>
          </p:cNvGrpSpPr>
          <p:nvPr/>
        </p:nvGrpSpPr>
        <p:grpSpPr bwMode="auto">
          <a:xfrm>
            <a:off x="3848100" y="1722438"/>
            <a:ext cx="4495800" cy="4514850"/>
            <a:chOff x="1824" y="633"/>
            <a:chExt cx="2834" cy="2849"/>
          </a:xfrm>
        </p:grpSpPr>
        <p:sp>
          <p:nvSpPr>
            <p:cNvPr id="5325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AU"/>
            </a:p>
          </p:txBody>
        </p:sp>
        <p:sp>
          <p:nvSpPr>
            <p:cNvPr id="5325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AU"/>
            </a:p>
          </p:txBody>
        </p:sp>
        <p:sp>
          <p:nvSpPr>
            <p:cNvPr id="53256" name="Puzzle4"/>
            <p:cNvSpPr>
              <a:spLocks noEditPoints="1" noChangeArrowheads="1"/>
            </p:cNvSpPr>
            <p:nvPr/>
          </p:nvSpPr>
          <p:spPr bwMode="auto">
            <a:xfrm>
              <a:off x="2192" y="1719"/>
              <a:ext cx="1072" cy="17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AU"/>
            </a:p>
          </p:txBody>
        </p:sp>
        <p:sp>
          <p:nvSpPr>
            <p:cNvPr id="53257" name="Puzzle1"/>
            <p:cNvSpPr>
              <a:spLocks noEditPoints="1" noChangeArrowheads="1"/>
            </p:cNvSpPr>
            <p:nvPr/>
          </p:nvSpPr>
          <p:spPr bwMode="auto">
            <a:xfrm>
              <a:off x="1824" y="1091"/>
              <a:ext cx="1800" cy="10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AU"/>
            </a:p>
          </p:txBody>
        </p:sp>
      </p:grpSp>
      <p:sp>
        <p:nvSpPr>
          <p:cNvPr id="2" name="Footer Placeholder 1">
            <a:extLst>
              <a:ext uri="{FF2B5EF4-FFF2-40B4-BE49-F238E27FC236}">
                <a16:creationId xmlns:a16="http://schemas.microsoft.com/office/drawing/2014/main" xmlns="" id="{C0D3C051-4BDD-4D27-84FD-CE6146C0CA68}"/>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20537496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77825" y="620688"/>
            <a:ext cx="8229600" cy="854968"/>
          </a:xfrm>
        </p:spPr>
        <p:txBody>
          <a:bodyPr>
            <a:normAutofit/>
          </a:bodyPr>
          <a:lstStyle/>
          <a:p>
            <a:pPr algn="ctr" eaLnBrk="1" hangingPunct="1"/>
            <a:r>
              <a:rPr lang="en-AU" altLang="en-US" sz="5400" b="1" dirty="0"/>
              <a:t>Identify with boys</a:t>
            </a:r>
          </a:p>
        </p:txBody>
      </p:sp>
      <p:sp>
        <p:nvSpPr>
          <p:cNvPr id="3" name="Content Placeholder 2"/>
          <p:cNvSpPr>
            <a:spLocks noGrp="1"/>
          </p:cNvSpPr>
          <p:nvPr>
            <p:ph idx="1"/>
          </p:nvPr>
        </p:nvSpPr>
        <p:spPr>
          <a:xfrm>
            <a:off x="714375" y="1660089"/>
            <a:ext cx="10510838" cy="4184721"/>
          </a:xfrm>
        </p:spPr>
        <p:txBody>
          <a:bodyPr rtlCol="0">
            <a:normAutofit lnSpcReduction="10000"/>
          </a:bodyPr>
          <a:lstStyle/>
          <a:p>
            <a:pPr>
              <a:defRPr/>
            </a:pPr>
            <a:r>
              <a:rPr lang="en-AU" i="1" dirty="0"/>
              <a:t>Many stereotypical girls activities were stupid, boring and inexplicable.</a:t>
            </a:r>
          </a:p>
          <a:p>
            <a:pPr>
              <a:defRPr/>
            </a:pPr>
            <a:r>
              <a:rPr lang="en-AU" i="1" dirty="0"/>
              <a:t>It is more accurate to say that I am gender-neutral. As a child, I liked to play with boys because I enjoyed toy cars, Lego building blocks, sports and that kind of thing, and sadly girls are not often given toys like cars and blocks; also, girls were more </a:t>
            </a:r>
            <a:r>
              <a:rPr lang="en-AU" b="1" i="1" dirty="0"/>
              <a:t>complicated and unkind </a:t>
            </a:r>
            <a:r>
              <a:rPr lang="en-AU" i="1" dirty="0"/>
              <a:t>in ways I didn’t understand.</a:t>
            </a:r>
          </a:p>
          <a:p>
            <a:pPr>
              <a:defRPr/>
            </a:pPr>
            <a:r>
              <a:rPr lang="en-AU" i="1" dirty="0"/>
              <a:t>Boys are more logical, and accepting, you can see what to do</a:t>
            </a:r>
          </a:p>
        </p:txBody>
      </p:sp>
      <p:sp>
        <p:nvSpPr>
          <p:cNvPr id="2" name="Footer Placeholder 1">
            <a:extLst>
              <a:ext uri="{FF2B5EF4-FFF2-40B4-BE49-F238E27FC236}">
                <a16:creationId xmlns:a16="http://schemas.microsoft.com/office/drawing/2014/main" xmlns="" id="{4B8CE0EA-4829-427A-A144-A25F9A077A49}"/>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696555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38200" y="365125"/>
            <a:ext cx="10515600" cy="1111983"/>
          </a:xfrm>
        </p:spPr>
        <p:txBody>
          <a:bodyPr>
            <a:normAutofit/>
          </a:bodyPr>
          <a:lstStyle/>
          <a:p>
            <a:pPr algn="ctr" eaLnBrk="1" hangingPunct="1"/>
            <a:r>
              <a:rPr lang="en-AU" altLang="en-US" sz="5400" b="1" dirty="0"/>
              <a:t>A Tomboy</a:t>
            </a:r>
          </a:p>
        </p:txBody>
      </p:sp>
      <p:sp>
        <p:nvSpPr>
          <p:cNvPr id="31747" name="Content Placeholder 2"/>
          <p:cNvSpPr>
            <a:spLocks noGrp="1"/>
          </p:cNvSpPr>
          <p:nvPr>
            <p:ph idx="1"/>
          </p:nvPr>
        </p:nvSpPr>
        <p:spPr>
          <a:xfrm>
            <a:off x="981807" y="1303827"/>
            <a:ext cx="10044113" cy="2956005"/>
          </a:xfrm>
        </p:spPr>
        <p:txBody>
          <a:bodyPr>
            <a:normAutofit/>
          </a:bodyPr>
          <a:lstStyle/>
          <a:p>
            <a:pPr eaLnBrk="1" hangingPunct="1"/>
            <a:r>
              <a:rPr lang="en-AU" altLang="en-US" i="1" dirty="0"/>
              <a:t>It was easier to identify with boys because they just wanted to have fun. Girls had more social rules to follow or blunder. They had more gossip and didn’t like to get dirty. The guys were fun and I could almost be myself around them.</a:t>
            </a:r>
          </a:p>
          <a:p>
            <a:pPr eaLnBrk="1" hangingPunct="1"/>
            <a:r>
              <a:rPr lang="en-AU" altLang="en-US" i="1" dirty="0"/>
              <a:t>I don’t know how to do girl things.</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697" y="4259832"/>
            <a:ext cx="31051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xmlns="" id="{FC9A7B64-6B39-4422-9966-941CFBDE576B}"/>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48032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pPr algn="ctr" eaLnBrk="1" hangingPunct="1"/>
            <a:r>
              <a:rPr lang="en-US" altLang="en-US" sz="5400" b="1" dirty="0"/>
              <a:t>Stage 2 Activities</a:t>
            </a:r>
          </a:p>
        </p:txBody>
      </p:sp>
      <p:sp>
        <p:nvSpPr>
          <p:cNvPr id="68611" name="Rectangle 3"/>
          <p:cNvSpPr>
            <a:spLocks noGrp="1" noChangeArrowheads="1"/>
          </p:cNvSpPr>
          <p:nvPr>
            <p:ph type="body" idx="1"/>
          </p:nvPr>
        </p:nvSpPr>
        <p:spPr/>
        <p:txBody>
          <a:bodyPr/>
          <a:lstStyle/>
          <a:p>
            <a:pPr eaLnBrk="1" hangingPunct="1"/>
            <a:endParaRPr lang="en-US" altLang="en-US" dirty="0"/>
          </a:p>
          <a:p>
            <a:pPr eaLnBrk="1" hangingPunct="1"/>
            <a:r>
              <a:rPr lang="en-US" altLang="en-US" sz="4000" b="1" dirty="0"/>
              <a:t>Role play </a:t>
            </a:r>
            <a:r>
              <a:rPr lang="en-US" altLang="en-US" sz="4000" dirty="0"/>
              <a:t>activities with peers </a:t>
            </a:r>
          </a:p>
          <a:p>
            <a:pPr eaLnBrk="1" hangingPunct="1"/>
            <a:r>
              <a:rPr lang="en-US" altLang="en-US" sz="4000" dirty="0"/>
              <a:t>Rehearsal, </a:t>
            </a:r>
            <a:r>
              <a:rPr lang="en-US" altLang="en-US" sz="4000" b="1" dirty="0"/>
              <a:t>feedback and rewards</a:t>
            </a:r>
            <a:r>
              <a:rPr lang="en-US" altLang="en-US" sz="4000" dirty="0"/>
              <a:t>.</a:t>
            </a:r>
          </a:p>
          <a:p>
            <a:pPr eaLnBrk="1" hangingPunct="1"/>
            <a:r>
              <a:rPr lang="en-US" altLang="en-US" sz="4000" b="1" dirty="0"/>
              <a:t>Social engineering </a:t>
            </a:r>
            <a:r>
              <a:rPr lang="en-US" altLang="en-US" sz="4000" dirty="0"/>
              <a:t>(modelling and protection).</a:t>
            </a:r>
          </a:p>
          <a:p>
            <a:pPr eaLnBrk="1" hangingPunct="1"/>
            <a:r>
              <a:rPr lang="en-US" altLang="en-US" sz="4000" dirty="0"/>
              <a:t>Resources</a:t>
            </a:r>
          </a:p>
        </p:txBody>
      </p:sp>
      <p:sp>
        <p:nvSpPr>
          <p:cNvPr id="2" name="Footer Placeholder 1">
            <a:extLst>
              <a:ext uri="{FF2B5EF4-FFF2-40B4-BE49-F238E27FC236}">
                <a16:creationId xmlns:a16="http://schemas.microsoft.com/office/drawing/2014/main" xmlns="" id="{05D7E596-92E8-4E46-B12F-6E66E4F579D7}"/>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20133504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pic>
        <p:nvPicPr>
          <p:cNvPr id="2050" name="Picture 2" descr="C:\Users\Tony\Pictures\DSC_33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7386" y="836713"/>
            <a:ext cx="8745458" cy="52894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DB344624-36C3-49E7-8228-F17D3A115EB2}"/>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54752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algn="ctr" eaLnBrk="1" hangingPunct="1"/>
            <a:r>
              <a:rPr lang="en-US" altLang="en-US" sz="5400" b="1" dirty="0"/>
              <a:t>Theory Of Mind Skills</a:t>
            </a:r>
          </a:p>
        </p:txBody>
      </p:sp>
      <p:sp>
        <p:nvSpPr>
          <p:cNvPr id="70659" name="Rectangle 3"/>
          <p:cNvSpPr>
            <a:spLocks noGrp="1" noChangeArrowheads="1"/>
          </p:cNvSpPr>
          <p:nvPr>
            <p:ph type="body" sz="half" idx="2"/>
          </p:nvPr>
        </p:nvSpPr>
        <p:spPr>
          <a:xfrm>
            <a:off x="6176964" y="1600201"/>
            <a:ext cx="4033837" cy="4525963"/>
          </a:xfrm>
        </p:spPr>
        <p:txBody>
          <a:bodyPr/>
          <a:lstStyle/>
          <a:p>
            <a:pPr eaLnBrk="1" hangingPunct="1"/>
            <a:endParaRPr lang="en-US" altLang="en-US"/>
          </a:p>
        </p:txBody>
      </p:sp>
      <p:pic>
        <p:nvPicPr>
          <p:cNvPr id="70660" name="Picture 4" descr="Book cove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528049" y="1484784"/>
            <a:ext cx="3486027" cy="4586692"/>
          </a:xfrm>
        </p:spPr>
      </p:pic>
      <p:pic>
        <p:nvPicPr>
          <p:cNvPr id="3074" name="Picture 2" descr="C:\Users\Tony\Pictures\DSC_33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3618" y="1484784"/>
            <a:ext cx="3536359" cy="458669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7AE4F882-979C-4911-839D-FD3D5BFAA2DA}"/>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8486620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endParaRPr lang="en-US" altLang="en-US" dirty="0"/>
          </a:p>
        </p:txBody>
      </p:sp>
      <p:sp>
        <p:nvSpPr>
          <p:cNvPr id="72707" name="Rectangle 3"/>
          <p:cNvSpPr>
            <a:spLocks noGrp="1" noChangeArrowheads="1"/>
          </p:cNvSpPr>
          <p:nvPr>
            <p:ph type="body" sz="half" idx="2"/>
          </p:nvPr>
        </p:nvSpPr>
        <p:spPr>
          <a:xfrm>
            <a:off x="6176964" y="1600201"/>
            <a:ext cx="4033837" cy="4525963"/>
          </a:xfrm>
        </p:spPr>
        <p:txBody>
          <a:bodyPr/>
          <a:lstStyle/>
          <a:p>
            <a:pPr eaLnBrk="1" hangingPunct="1"/>
            <a:endParaRPr lang="en-US" altLang="en-US"/>
          </a:p>
        </p:txBody>
      </p:sp>
      <p:pic>
        <p:nvPicPr>
          <p:cNvPr id="72708" name="Picture 4" descr="HowFriend"/>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3693320" y="731836"/>
            <a:ext cx="4967288" cy="5486400"/>
          </a:xfrm>
        </p:spPr>
      </p:pic>
      <p:sp>
        <p:nvSpPr>
          <p:cNvPr id="2" name="Footer Placeholder 1">
            <a:extLst>
              <a:ext uri="{FF2B5EF4-FFF2-40B4-BE49-F238E27FC236}">
                <a16:creationId xmlns:a16="http://schemas.microsoft.com/office/drawing/2014/main" xmlns="" id="{3767C534-5D7A-4192-A74D-3DD88AA243B3}"/>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335178805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a:bodyPr>
          <a:lstStyle/>
          <a:p>
            <a:pPr algn="ctr" eaLnBrk="1" hangingPunct="1"/>
            <a:r>
              <a:rPr lang="en-US" altLang="en-US" sz="5400" b="1" dirty="0"/>
              <a:t>Conversation Skills</a:t>
            </a:r>
          </a:p>
        </p:txBody>
      </p:sp>
      <p:sp>
        <p:nvSpPr>
          <p:cNvPr id="79875" name="Rectangle 3"/>
          <p:cNvSpPr>
            <a:spLocks noGrp="1" noChangeArrowheads="1"/>
          </p:cNvSpPr>
          <p:nvPr>
            <p:ph type="body" idx="1"/>
          </p:nvPr>
        </p:nvSpPr>
        <p:spPr/>
        <p:txBody>
          <a:bodyPr>
            <a:normAutofit/>
          </a:bodyPr>
          <a:lstStyle/>
          <a:p>
            <a:pPr eaLnBrk="1" hangingPunct="1"/>
            <a:r>
              <a:rPr lang="en-US" altLang="en-US" sz="4000" dirty="0"/>
              <a:t>The art of attentive </a:t>
            </a:r>
            <a:r>
              <a:rPr lang="en-US" altLang="en-US" sz="4000" b="1" dirty="0"/>
              <a:t>listening</a:t>
            </a:r>
            <a:r>
              <a:rPr lang="en-US" altLang="en-US" sz="4000" dirty="0"/>
              <a:t>.</a:t>
            </a:r>
          </a:p>
          <a:p>
            <a:pPr eaLnBrk="1" hangingPunct="1"/>
            <a:r>
              <a:rPr lang="en-US" altLang="en-US" sz="4000" b="1" dirty="0"/>
              <a:t>Topics</a:t>
            </a:r>
            <a:r>
              <a:rPr lang="en-US" altLang="en-US" sz="4000" dirty="0"/>
              <a:t> of conversation (reciprocity).</a:t>
            </a:r>
          </a:p>
          <a:p>
            <a:pPr eaLnBrk="1" hangingPunct="1"/>
            <a:r>
              <a:rPr lang="en-US" altLang="en-US" sz="4000" dirty="0"/>
              <a:t>Repairing a conversation – seeking </a:t>
            </a:r>
            <a:r>
              <a:rPr lang="en-US" altLang="en-US" sz="4000" b="1" dirty="0"/>
              <a:t>clarification</a:t>
            </a:r>
          </a:p>
          <a:p>
            <a:pPr eaLnBrk="1" hangingPunct="1"/>
            <a:r>
              <a:rPr lang="en-US" altLang="en-US" sz="4000" b="1" dirty="0"/>
              <a:t>Narrative</a:t>
            </a:r>
            <a:r>
              <a:rPr lang="en-US" altLang="en-US" sz="4000" dirty="0"/>
              <a:t> ability</a:t>
            </a:r>
          </a:p>
        </p:txBody>
      </p:sp>
      <p:sp>
        <p:nvSpPr>
          <p:cNvPr id="2" name="Footer Placeholder 1">
            <a:extLst>
              <a:ext uri="{FF2B5EF4-FFF2-40B4-BE49-F238E27FC236}">
                <a16:creationId xmlns:a16="http://schemas.microsoft.com/office/drawing/2014/main" xmlns="" id="{01EC6DF0-1371-4544-A143-7A1C6C857FF4}"/>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665769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algn="ctr" eaLnBrk="1" hangingPunct="1"/>
            <a:r>
              <a:rPr lang="en-US" altLang="en-US" sz="5400" b="1" dirty="0"/>
              <a:t>Social Signals</a:t>
            </a:r>
          </a:p>
        </p:txBody>
      </p:sp>
      <p:sp>
        <p:nvSpPr>
          <p:cNvPr id="80899" name="Rectangle 3"/>
          <p:cNvSpPr>
            <a:spLocks noGrp="1" noChangeArrowheads="1"/>
          </p:cNvSpPr>
          <p:nvPr>
            <p:ph type="body" idx="1"/>
          </p:nvPr>
        </p:nvSpPr>
        <p:spPr/>
        <p:txBody>
          <a:bodyPr>
            <a:normAutofit/>
          </a:bodyPr>
          <a:lstStyle/>
          <a:p>
            <a:pPr eaLnBrk="1" hangingPunct="1"/>
            <a:r>
              <a:rPr lang="en-US" altLang="en-US" sz="4400" b="1" dirty="0"/>
              <a:t>Road signs: Traffic lights </a:t>
            </a:r>
          </a:p>
        </p:txBody>
      </p:sp>
      <p:pic>
        <p:nvPicPr>
          <p:cNvPr id="80900" name="Picture 4" descr="Traffic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414" y="2734216"/>
            <a:ext cx="6475620" cy="40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xmlns="" id="{472818C3-96A9-4E5B-8B99-8A47ADF7FDCC}"/>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414981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925"/>
            <a:ext cx="10515600" cy="1209675"/>
          </a:xfrm>
        </p:spPr>
        <p:txBody>
          <a:bodyPr>
            <a:normAutofit/>
          </a:bodyPr>
          <a:lstStyle/>
          <a:p>
            <a:pPr algn="ctr"/>
            <a:r>
              <a:rPr lang="en-AU" sz="5400" b="1" dirty="0"/>
              <a:t>Friendship Opportunities</a:t>
            </a:r>
          </a:p>
        </p:txBody>
      </p:sp>
      <p:sp>
        <p:nvSpPr>
          <p:cNvPr id="3" name="Content Placeholder 2"/>
          <p:cNvSpPr>
            <a:spLocks noGrp="1"/>
          </p:cNvSpPr>
          <p:nvPr>
            <p:ph idx="1"/>
          </p:nvPr>
        </p:nvSpPr>
        <p:spPr>
          <a:xfrm>
            <a:off x="757925" y="914401"/>
            <a:ext cx="10258884" cy="4664300"/>
          </a:xfrm>
        </p:spPr>
        <p:txBody>
          <a:bodyPr/>
          <a:lstStyle/>
          <a:p>
            <a:r>
              <a:rPr lang="en-AU" dirty="0"/>
              <a:t>Develop friendships through the </a:t>
            </a:r>
            <a:r>
              <a:rPr lang="en-AU" b="1" dirty="0"/>
              <a:t>special interest</a:t>
            </a:r>
          </a:p>
          <a:p>
            <a:r>
              <a:rPr lang="en-AU" dirty="0"/>
              <a:t>Lunch and after school </a:t>
            </a:r>
            <a:r>
              <a:rPr lang="en-AU" b="1" dirty="0"/>
              <a:t>clubs</a:t>
            </a:r>
            <a:r>
              <a:rPr lang="en-AU" dirty="0"/>
              <a:t> based on special interests such a movie trivia, computer games</a:t>
            </a:r>
          </a:p>
          <a:p>
            <a:r>
              <a:rPr lang="en-AU" dirty="0"/>
              <a:t>Lego Therapy and Minecraft</a:t>
            </a:r>
          </a:p>
          <a:p>
            <a:endParaRPr lang="en-AU" dirty="0"/>
          </a:p>
        </p:txBody>
      </p:sp>
      <p:pic>
        <p:nvPicPr>
          <p:cNvPr id="8194" name="Picture 2" descr="C:\Users\Tony\Pictures\DSC_33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0601" y="3192738"/>
            <a:ext cx="2206461" cy="33880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910849C-D216-40A3-B057-A4EF31D78509}"/>
              </a:ext>
            </a:extLst>
          </p:cNvPr>
          <p:cNvPicPr>
            <a:picLocks noChangeAspect="1"/>
          </p:cNvPicPr>
          <p:nvPr/>
        </p:nvPicPr>
        <p:blipFill>
          <a:blip r:embed="rId3"/>
          <a:stretch>
            <a:fillRect/>
          </a:stretch>
        </p:blipFill>
        <p:spPr>
          <a:xfrm>
            <a:off x="7098256" y="2901461"/>
            <a:ext cx="3316390" cy="3316390"/>
          </a:xfrm>
          <a:prstGeom prst="rect">
            <a:avLst/>
          </a:prstGeom>
        </p:spPr>
      </p:pic>
      <p:sp>
        <p:nvSpPr>
          <p:cNvPr id="5" name="Footer Placeholder 4">
            <a:extLst>
              <a:ext uri="{FF2B5EF4-FFF2-40B4-BE49-F238E27FC236}">
                <a16:creationId xmlns:a16="http://schemas.microsoft.com/office/drawing/2014/main" xmlns="" id="{25193227-80F8-410F-91A5-690906F219EE}"/>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122011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5400" b="1" dirty="0"/>
              <a:t>Social Curriculum: Stage 2</a:t>
            </a:r>
          </a:p>
        </p:txBody>
      </p:sp>
      <p:sp>
        <p:nvSpPr>
          <p:cNvPr id="3" name="Content Placeholder 2"/>
          <p:cNvSpPr>
            <a:spLocks noGrp="1"/>
          </p:cNvSpPr>
          <p:nvPr>
            <p:ph idx="1"/>
          </p:nvPr>
        </p:nvSpPr>
        <p:spPr>
          <a:xfrm>
            <a:off x="779585" y="1403594"/>
            <a:ext cx="10515600" cy="4761550"/>
          </a:xfrm>
        </p:spPr>
        <p:txBody>
          <a:bodyPr>
            <a:normAutofit fontScale="92500" lnSpcReduction="10000"/>
          </a:bodyPr>
          <a:lstStyle/>
          <a:p>
            <a:r>
              <a:rPr lang="en-AU" sz="3600" b="1" dirty="0"/>
              <a:t>Compliments</a:t>
            </a:r>
            <a:r>
              <a:rPr lang="en-AU" sz="3600" dirty="0"/>
              <a:t> (given, received)</a:t>
            </a:r>
          </a:p>
          <a:p>
            <a:r>
              <a:rPr lang="en-AU" sz="3600" b="1" dirty="0"/>
              <a:t>Criticism</a:t>
            </a:r>
            <a:r>
              <a:rPr lang="en-AU" sz="3600" dirty="0"/>
              <a:t> (appropriate)</a:t>
            </a:r>
          </a:p>
          <a:p>
            <a:r>
              <a:rPr lang="en-AU" sz="3600" b="1" dirty="0"/>
              <a:t>Cooperation</a:t>
            </a:r>
            <a:r>
              <a:rPr lang="en-AU" sz="3600" dirty="0"/>
              <a:t> (contributes to common goal, accepts the rules of the game, patient, aware of personal body space, touch, copes with mistakes, interruptions, gives encouragement)</a:t>
            </a:r>
          </a:p>
          <a:p>
            <a:r>
              <a:rPr lang="en-AU" sz="3600" b="1" dirty="0"/>
              <a:t>Conversation</a:t>
            </a:r>
            <a:r>
              <a:rPr lang="en-AU" sz="3600" dirty="0"/>
              <a:t> (keeps on track, avoids monologue, literal interpretation, volume, humour)</a:t>
            </a:r>
          </a:p>
          <a:p>
            <a:endParaRPr lang="en-AU" dirty="0"/>
          </a:p>
        </p:txBody>
      </p:sp>
      <p:sp>
        <p:nvSpPr>
          <p:cNvPr id="4" name="Footer Placeholder 3">
            <a:extLst>
              <a:ext uri="{FF2B5EF4-FFF2-40B4-BE49-F238E27FC236}">
                <a16:creationId xmlns:a16="http://schemas.microsoft.com/office/drawing/2014/main" xmlns="" id="{97B53630-635B-41DB-938B-5108D6B047CB}"/>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37107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pPr algn="ctr" eaLnBrk="1" hangingPunct="1"/>
            <a:r>
              <a:rPr lang="en-US" altLang="en-US" sz="5400" b="1" dirty="0"/>
              <a:t>Stage 1    3-6 Years</a:t>
            </a:r>
          </a:p>
        </p:txBody>
      </p:sp>
      <p:pic>
        <p:nvPicPr>
          <p:cNvPr id="56324" name="Picture 4" descr="CarolineKatie"/>
          <p:cNvPicPr>
            <a:picLocks noGrp="1" noChangeAspect="1" noChangeArrowheads="1"/>
          </p:cNvPicPr>
          <p:nvPr>
            <p:ph type="clipArt" sz="half" idx="1"/>
          </p:nvPr>
        </p:nvPicPr>
        <p:blipFill>
          <a:blip r:embed="rId4" cstate="print">
            <a:extLst>
              <a:ext uri="{28A0092B-C50C-407E-A947-70E740481C1C}">
                <a14:useLocalDpi xmlns:a14="http://schemas.microsoft.com/office/drawing/2010/main" val="0"/>
              </a:ext>
            </a:extLst>
          </a:blip>
          <a:srcRect/>
          <a:stretch>
            <a:fillRect/>
          </a:stretch>
        </p:blipFill>
        <p:spPr>
          <a:xfrm>
            <a:off x="3048000" y="2057400"/>
            <a:ext cx="5867400" cy="4114800"/>
          </a:xfrm>
        </p:spPr>
      </p:pic>
      <p:sp>
        <p:nvSpPr>
          <p:cNvPr id="2" name="Footer Placeholder 1">
            <a:extLst>
              <a:ext uri="{FF2B5EF4-FFF2-40B4-BE49-F238E27FC236}">
                <a16:creationId xmlns:a16="http://schemas.microsoft.com/office/drawing/2014/main" xmlns="" id="{D07C3205-62A8-4EF0-BE73-6CE3B9022443}"/>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16221360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5400" b="1" dirty="0"/>
              <a:t>Social Curriculum: Stage 2</a:t>
            </a:r>
          </a:p>
        </p:txBody>
      </p:sp>
      <p:sp>
        <p:nvSpPr>
          <p:cNvPr id="3" name="Content Placeholder 2"/>
          <p:cNvSpPr>
            <a:spLocks noGrp="1"/>
          </p:cNvSpPr>
          <p:nvPr>
            <p:ph idx="1"/>
          </p:nvPr>
        </p:nvSpPr>
        <p:spPr/>
        <p:txBody>
          <a:bodyPr>
            <a:normAutofit/>
          </a:bodyPr>
          <a:lstStyle/>
          <a:p>
            <a:pPr>
              <a:lnSpc>
                <a:spcPct val="150000"/>
              </a:lnSpc>
            </a:pPr>
            <a:r>
              <a:rPr lang="en-AU" sz="3600" b="1" dirty="0"/>
              <a:t>Conflict resolution </a:t>
            </a:r>
            <a:r>
              <a:rPr lang="en-AU" sz="3600" dirty="0"/>
              <a:t>(compromise, avoiding anger, unfairness, forgives</a:t>
            </a:r>
          </a:p>
          <a:p>
            <a:pPr>
              <a:lnSpc>
                <a:spcPct val="150000"/>
              </a:lnSpc>
            </a:pPr>
            <a:r>
              <a:rPr lang="en-AU" sz="3600" b="1" dirty="0"/>
              <a:t>Empathy </a:t>
            </a:r>
            <a:r>
              <a:rPr lang="en-AU" sz="3600" dirty="0"/>
              <a:t>(recognises the signals, words and gestures of support and affection)</a:t>
            </a:r>
          </a:p>
        </p:txBody>
      </p:sp>
      <p:sp>
        <p:nvSpPr>
          <p:cNvPr id="4" name="Footer Placeholder 3">
            <a:extLst>
              <a:ext uri="{FF2B5EF4-FFF2-40B4-BE49-F238E27FC236}">
                <a16:creationId xmlns:a16="http://schemas.microsoft.com/office/drawing/2014/main" xmlns="" id="{EC7265C4-19FB-4338-BE8D-6CF4BCDE1D9F}"/>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445742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algn="ctr" eaLnBrk="1" hangingPunct="1"/>
            <a:r>
              <a:rPr lang="en-US" altLang="en-US" sz="5400" b="1" dirty="0"/>
              <a:t>Stage 3   9-13 Years</a:t>
            </a:r>
          </a:p>
        </p:txBody>
      </p:sp>
      <p:sp>
        <p:nvSpPr>
          <p:cNvPr id="91139" name="Rectangle 3"/>
          <p:cNvSpPr>
            <a:spLocks noGrp="1" noChangeArrowheads="1"/>
          </p:cNvSpPr>
          <p:nvPr>
            <p:ph type="body" sz="half" idx="2"/>
          </p:nvPr>
        </p:nvSpPr>
        <p:spPr>
          <a:xfrm>
            <a:off x="6176964" y="1600201"/>
            <a:ext cx="4033837" cy="4525963"/>
          </a:xfrm>
        </p:spPr>
        <p:txBody>
          <a:bodyPr/>
          <a:lstStyle/>
          <a:p>
            <a:pPr eaLnBrk="1" hangingPunct="1"/>
            <a:endParaRPr lang="en-US" altLang="en-US"/>
          </a:p>
        </p:txBody>
      </p:sp>
      <p:pic>
        <p:nvPicPr>
          <p:cNvPr id="91140" name="Picture 4" descr="SC78"/>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2209800" y="1676400"/>
            <a:ext cx="7772400" cy="4953000"/>
          </a:xfrm>
        </p:spPr>
      </p:pic>
      <p:sp>
        <p:nvSpPr>
          <p:cNvPr id="2" name="Footer Placeholder 1">
            <a:extLst>
              <a:ext uri="{FF2B5EF4-FFF2-40B4-BE49-F238E27FC236}">
                <a16:creationId xmlns:a16="http://schemas.microsoft.com/office/drawing/2014/main" xmlns="" id="{F01B6C94-D304-4A18-9A41-D017C070E80A}"/>
              </a:ext>
            </a:extLst>
          </p:cNvPr>
          <p:cNvSpPr>
            <a:spLocks noGrp="1"/>
          </p:cNvSpPr>
          <p:nvPr>
            <p:ph type="ftr" sz="quarter" idx="11"/>
          </p:nvPr>
        </p:nvSpPr>
        <p:spPr/>
        <p:txBody>
          <a:bodyPr/>
          <a:lstStyle/>
          <a:p>
            <a:pPr>
              <a:defRPr/>
            </a:pPr>
            <a:r>
              <a:rPr lang="en-US" dirty="0"/>
              <a:t>©Copyright 2023 Tony Attwood</a:t>
            </a:r>
          </a:p>
        </p:txBody>
      </p:sp>
    </p:spTree>
    <p:custDataLst>
      <p:tags r:id="rId1"/>
    </p:custDataLst>
    <p:extLst>
      <p:ext uri="{BB962C8B-B14F-4D97-AF65-F5344CB8AC3E}">
        <p14:creationId xmlns:p14="http://schemas.microsoft.com/office/powerpoint/2010/main" val="3084744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34837" y="52389"/>
            <a:ext cx="10873789" cy="1431925"/>
          </a:xfrm>
        </p:spPr>
        <p:txBody>
          <a:bodyPr>
            <a:noAutofit/>
          </a:bodyPr>
          <a:lstStyle/>
          <a:p>
            <a:pPr algn="ctr" eaLnBrk="1" hangingPunct="1"/>
            <a:r>
              <a:rPr lang="en-US" altLang="en-US" sz="4800" b="1" dirty="0"/>
              <a:t>Stage 3: Approximately 9 to 13 Years</a:t>
            </a:r>
            <a:endParaRPr lang="en-GB" altLang="en-US" sz="4800" b="1" dirty="0"/>
          </a:p>
        </p:txBody>
      </p:sp>
      <p:sp>
        <p:nvSpPr>
          <p:cNvPr id="92163" name="Rectangle 3"/>
          <p:cNvSpPr>
            <a:spLocks noGrp="1" noChangeArrowheads="1"/>
          </p:cNvSpPr>
          <p:nvPr>
            <p:ph type="body" idx="1"/>
          </p:nvPr>
        </p:nvSpPr>
        <p:spPr>
          <a:xfrm>
            <a:off x="838200" y="1484314"/>
            <a:ext cx="10515600" cy="4899013"/>
          </a:xfrm>
        </p:spPr>
        <p:txBody>
          <a:bodyPr>
            <a:normAutofit lnSpcReduction="10000"/>
          </a:bodyPr>
          <a:lstStyle/>
          <a:p>
            <a:pPr eaLnBrk="1" hangingPunct="1"/>
            <a:r>
              <a:rPr lang="en-US" altLang="en-US" sz="2600" dirty="0"/>
              <a:t>Aware of others’ opinions of them and how their words and actions </a:t>
            </a:r>
            <a:r>
              <a:rPr lang="en-US" altLang="en-US" sz="2600" b="1" dirty="0"/>
              <a:t>affect the feelings of others </a:t>
            </a:r>
            <a:r>
              <a:rPr lang="en-US" altLang="en-US" sz="2600" dirty="0"/>
              <a:t>(white lie).</a:t>
            </a:r>
          </a:p>
          <a:p>
            <a:pPr eaLnBrk="1" hangingPunct="1"/>
            <a:r>
              <a:rPr lang="en-US" altLang="en-US" sz="2600" dirty="0"/>
              <a:t>Need for </a:t>
            </a:r>
            <a:r>
              <a:rPr lang="en-US" altLang="en-US" sz="2600" b="1" dirty="0"/>
              <a:t>companionship</a:t>
            </a:r>
            <a:r>
              <a:rPr lang="en-US" altLang="en-US" sz="2600" dirty="0"/>
              <a:t> rather than functional play.</a:t>
            </a:r>
          </a:p>
          <a:p>
            <a:pPr eaLnBrk="1" hangingPunct="1"/>
            <a:r>
              <a:rPr lang="en-US" altLang="en-US" sz="2600" b="1" dirty="0"/>
              <a:t>Cooperation</a:t>
            </a:r>
            <a:r>
              <a:rPr lang="en-US" altLang="en-US" sz="2600" dirty="0"/>
              <a:t> more than competition.</a:t>
            </a:r>
          </a:p>
          <a:p>
            <a:pPr eaLnBrk="1" hangingPunct="1"/>
            <a:r>
              <a:rPr lang="en-US" altLang="en-US" sz="2600" b="1" dirty="0"/>
              <a:t>Share thoughts </a:t>
            </a:r>
            <a:r>
              <a:rPr lang="en-US" altLang="en-US" sz="2600" dirty="0"/>
              <a:t>rather than toys.</a:t>
            </a:r>
          </a:p>
          <a:p>
            <a:r>
              <a:rPr lang="en-US" altLang="en-US" sz="2600" b="1" dirty="0"/>
              <a:t>Personality characteristics</a:t>
            </a:r>
            <a:r>
              <a:rPr lang="en-US" altLang="en-US" sz="2600" dirty="0"/>
              <a:t>, audacity, humour.</a:t>
            </a:r>
          </a:p>
          <a:p>
            <a:r>
              <a:rPr lang="en-US" altLang="en-US" sz="2600" dirty="0"/>
              <a:t>Helps in times of </a:t>
            </a:r>
            <a:r>
              <a:rPr lang="en-US" altLang="en-US" sz="2600" b="1" dirty="0"/>
              <a:t>emotional distress</a:t>
            </a:r>
            <a:r>
              <a:rPr lang="en-US" altLang="en-US" sz="2600" dirty="0"/>
              <a:t>.</a:t>
            </a:r>
          </a:p>
          <a:p>
            <a:r>
              <a:rPr lang="en-US" altLang="en-US" sz="2600" dirty="0"/>
              <a:t>Help the child feel good about themselves (</a:t>
            </a:r>
            <a:r>
              <a:rPr lang="en-US" altLang="en-US" sz="2600" b="1" dirty="0"/>
              <a:t>compliments</a:t>
            </a:r>
            <a:r>
              <a:rPr lang="en-US" altLang="en-US" sz="2600" dirty="0"/>
              <a:t>).</a:t>
            </a:r>
          </a:p>
          <a:p>
            <a:r>
              <a:rPr lang="en-US" altLang="en-US" sz="2600" dirty="0"/>
              <a:t>Greater </a:t>
            </a:r>
            <a:r>
              <a:rPr lang="en-US" altLang="en-US" sz="2600" b="1" dirty="0"/>
              <a:t>selectivity and durability </a:t>
            </a:r>
            <a:r>
              <a:rPr lang="en-US" altLang="en-US" sz="2600" dirty="0"/>
              <a:t>in friendships.</a:t>
            </a:r>
          </a:p>
          <a:p>
            <a:pPr eaLnBrk="1" hangingPunct="1"/>
            <a:endParaRPr lang="en-US" altLang="en-US" dirty="0"/>
          </a:p>
        </p:txBody>
      </p:sp>
      <p:sp>
        <p:nvSpPr>
          <p:cNvPr id="2" name="Footer Placeholder 1">
            <a:extLst>
              <a:ext uri="{FF2B5EF4-FFF2-40B4-BE49-F238E27FC236}">
                <a16:creationId xmlns:a16="http://schemas.microsoft.com/office/drawing/2014/main" xmlns="" id="{B6A8521C-BBC5-476D-9075-7B772633B38D}"/>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27837057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838200" y="52389"/>
            <a:ext cx="10515600" cy="1431925"/>
          </a:xfrm>
        </p:spPr>
        <p:txBody>
          <a:bodyPr>
            <a:noAutofit/>
          </a:bodyPr>
          <a:lstStyle/>
          <a:p>
            <a:pPr algn="ctr" eaLnBrk="1" hangingPunct="1"/>
            <a:r>
              <a:rPr lang="en-US" altLang="en-US" sz="5400" b="1" dirty="0"/>
              <a:t>Stage 3: Approximately 9 to 13 Years</a:t>
            </a:r>
            <a:endParaRPr lang="en-GB" altLang="en-US" sz="5400" b="1" dirty="0"/>
          </a:p>
        </p:txBody>
      </p:sp>
      <p:sp>
        <p:nvSpPr>
          <p:cNvPr id="94211" name="Rectangle 3"/>
          <p:cNvSpPr>
            <a:spLocks noGrp="1" noChangeArrowheads="1"/>
          </p:cNvSpPr>
          <p:nvPr>
            <p:ph type="body" idx="1"/>
          </p:nvPr>
        </p:nvSpPr>
        <p:spPr/>
        <p:txBody>
          <a:bodyPr>
            <a:normAutofit lnSpcReduction="10000"/>
          </a:bodyPr>
          <a:lstStyle/>
          <a:p>
            <a:pPr eaLnBrk="1" hangingPunct="1"/>
            <a:r>
              <a:rPr lang="en-US" altLang="en-US" sz="4400" b="1" dirty="0"/>
              <a:t>Gender split</a:t>
            </a:r>
            <a:r>
              <a:rPr lang="en-US" altLang="en-US" sz="4400" dirty="0"/>
              <a:t> (Boy and girl activities).</a:t>
            </a:r>
          </a:p>
          <a:p>
            <a:pPr eaLnBrk="1" hangingPunct="1"/>
            <a:r>
              <a:rPr lang="en-US" altLang="en-US" sz="4400" dirty="0"/>
              <a:t>Trust, loyalty and keeping promises.</a:t>
            </a:r>
          </a:p>
          <a:p>
            <a:pPr eaLnBrk="1" hangingPunct="1"/>
            <a:r>
              <a:rPr lang="en-US" altLang="en-US" sz="4400" dirty="0"/>
              <a:t>Why is ….. your friend?</a:t>
            </a:r>
          </a:p>
          <a:p>
            <a:pPr eaLnBrk="1" hangingPunct="1"/>
            <a:r>
              <a:rPr lang="en-US" altLang="en-US" sz="4400" dirty="0"/>
              <a:t>“I can trust her with my secrets.”</a:t>
            </a:r>
          </a:p>
          <a:p>
            <a:pPr eaLnBrk="1" hangingPunct="1"/>
            <a:endParaRPr lang="en-US" altLang="en-US" dirty="0"/>
          </a:p>
        </p:txBody>
      </p:sp>
      <p:sp>
        <p:nvSpPr>
          <p:cNvPr id="2" name="Footer Placeholder 1">
            <a:extLst>
              <a:ext uri="{FF2B5EF4-FFF2-40B4-BE49-F238E27FC236}">
                <a16:creationId xmlns:a16="http://schemas.microsoft.com/office/drawing/2014/main" xmlns="" id="{B107ABD2-F916-4AC8-A035-84140F789927}"/>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163051948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415"/>
            <a:ext cx="10515600" cy="1104534"/>
          </a:xfrm>
        </p:spPr>
        <p:txBody>
          <a:bodyPr/>
          <a:lstStyle/>
          <a:p>
            <a:pPr algn="ctr"/>
            <a:r>
              <a:rPr lang="en-AU" b="1" dirty="0"/>
              <a:t>Friendship and Autism Research  </a:t>
            </a:r>
          </a:p>
        </p:txBody>
      </p:sp>
      <p:sp>
        <p:nvSpPr>
          <p:cNvPr id="3" name="Content Placeholder 2"/>
          <p:cNvSpPr>
            <a:spLocks noGrp="1"/>
          </p:cNvSpPr>
          <p:nvPr>
            <p:ph idx="1"/>
          </p:nvPr>
        </p:nvSpPr>
        <p:spPr>
          <a:xfrm>
            <a:off x="849923" y="1391871"/>
            <a:ext cx="10515600" cy="4721030"/>
          </a:xfrm>
        </p:spPr>
        <p:txBody>
          <a:bodyPr>
            <a:noAutofit/>
          </a:bodyPr>
          <a:lstStyle/>
          <a:p>
            <a:pPr marL="0" indent="0">
              <a:buNone/>
            </a:pPr>
            <a:r>
              <a:rPr lang="en-AU" dirty="0"/>
              <a:t>Daniel and Billingsley 2010 </a:t>
            </a:r>
            <a:r>
              <a:rPr lang="en-AU" i="1" dirty="0"/>
              <a:t>Focus on ASD and other Dev Dis. 25</a:t>
            </a:r>
          </a:p>
          <a:p>
            <a:r>
              <a:rPr lang="en-AU" dirty="0"/>
              <a:t>ASD boys aged 10 – 14 years</a:t>
            </a:r>
          </a:p>
          <a:p>
            <a:r>
              <a:rPr lang="en-AU" b="1" dirty="0"/>
              <a:t>Making and keeping friends</a:t>
            </a:r>
          </a:p>
          <a:p>
            <a:r>
              <a:rPr lang="en-AU" dirty="0"/>
              <a:t>Desire </a:t>
            </a:r>
            <a:r>
              <a:rPr lang="en-AU" b="1" dirty="0"/>
              <a:t>not to be the one who initiates contact</a:t>
            </a:r>
          </a:p>
          <a:p>
            <a:r>
              <a:rPr lang="en-AU" dirty="0"/>
              <a:t>Intention to </a:t>
            </a:r>
            <a:r>
              <a:rPr lang="en-AU" b="1" dirty="0"/>
              <a:t>avoid violating the social hierarchy </a:t>
            </a:r>
            <a:r>
              <a:rPr lang="en-AU" dirty="0"/>
              <a:t>of peers at school</a:t>
            </a:r>
          </a:p>
          <a:p>
            <a:r>
              <a:rPr lang="en-AU" dirty="0"/>
              <a:t>Concerns about being </a:t>
            </a:r>
            <a:r>
              <a:rPr lang="en-AU" b="1" dirty="0"/>
              <a:t>exploited or a nuisance</a:t>
            </a:r>
          </a:p>
          <a:p>
            <a:r>
              <a:rPr lang="en-AU" dirty="0"/>
              <a:t>Establishing </a:t>
            </a:r>
            <a:r>
              <a:rPr lang="en-AU" b="1" dirty="0"/>
              <a:t>who</a:t>
            </a:r>
            <a:r>
              <a:rPr lang="en-AU" dirty="0"/>
              <a:t> might be a suitable choice for a friend </a:t>
            </a:r>
          </a:p>
        </p:txBody>
      </p:sp>
    </p:spTree>
    <p:extLst>
      <p:ext uri="{BB962C8B-B14F-4D97-AF65-F5344CB8AC3E}">
        <p14:creationId xmlns:p14="http://schemas.microsoft.com/office/powerpoint/2010/main" val="2729824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323AD-15A7-43F8-B50F-F999A7180F6E}"/>
              </a:ext>
            </a:extLst>
          </p:cNvPr>
          <p:cNvSpPr>
            <a:spLocks noGrp="1"/>
          </p:cNvSpPr>
          <p:nvPr>
            <p:ph type="title"/>
          </p:nvPr>
        </p:nvSpPr>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97BBBC85-8A71-4D6E-AC1C-8A903D858C14}"/>
              </a:ext>
            </a:extLst>
          </p:cNvPr>
          <p:cNvSpPr>
            <a:spLocks noGrp="1"/>
          </p:cNvSpPr>
          <p:nvPr>
            <p:ph idx="1"/>
          </p:nvPr>
        </p:nvSpPr>
        <p:spPr>
          <a:xfrm>
            <a:off x="885092" y="1497378"/>
            <a:ext cx="10515600" cy="4860925"/>
          </a:xfrm>
        </p:spPr>
        <p:txBody>
          <a:bodyPr>
            <a:normAutofit fontScale="92500" lnSpcReduction="20000"/>
          </a:bodyPr>
          <a:lstStyle/>
          <a:p>
            <a:r>
              <a:rPr lang="en-US" b="1" dirty="0"/>
              <a:t>Social ability gap </a:t>
            </a:r>
            <a:r>
              <a:rPr lang="en-US" dirty="0"/>
              <a:t>with peers increases with each grade</a:t>
            </a:r>
          </a:p>
          <a:p>
            <a:r>
              <a:rPr lang="en-US" dirty="0"/>
              <a:t>Less able to rely on intuition , must rely more on cognitive abilities to process social situation</a:t>
            </a:r>
          </a:p>
          <a:p>
            <a:r>
              <a:rPr lang="en-US" dirty="0"/>
              <a:t>Peer interactions confusing, overwhelming and sometimes </a:t>
            </a:r>
            <a:r>
              <a:rPr lang="en-US" b="1" dirty="0"/>
              <a:t>aversive</a:t>
            </a:r>
          </a:p>
          <a:p>
            <a:r>
              <a:rPr lang="en-US" dirty="0"/>
              <a:t>Experience </a:t>
            </a:r>
            <a:r>
              <a:rPr lang="en-US" b="1" dirty="0"/>
              <a:t>bullying, teasing, rejection and humiliation</a:t>
            </a:r>
          </a:p>
          <a:p>
            <a:r>
              <a:rPr lang="en-US" dirty="0"/>
              <a:t>Not having </a:t>
            </a:r>
            <a:r>
              <a:rPr lang="en-US" b="1" dirty="0"/>
              <a:t>a friend to repair or refute derogatory comments and restore a sense of trust</a:t>
            </a:r>
          </a:p>
          <a:p>
            <a:r>
              <a:rPr lang="en-US" dirty="0"/>
              <a:t>Difficulty in friendship situations that have </a:t>
            </a:r>
            <a:r>
              <a:rPr lang="en-US" b="1" dirty="0"/>
              <a:t>not been seen before or rehearsed</a:t>
            </a:r>
          </a:p>
          <a:p>
            <a:r>
              <a:rPr lang="en-US" b="1" dirty="0"/>
              <a:t>Criticized by peers </a:t>
            </a:r>
            <a:r>
              <a:rPr lang="en-US" dirty="0"/>
              <a:t>for making a simple social error</a:t>
            </a:r>
            <a:endParaRPr lang="en-AU" dirty="0"/>
          </a:p>
        </p:txBody>
      </p:sp>
      <p:sp>
        <p:nvSpPr>
          <p:cNvPr id="4" name="Footer Placeholder 3">
            <a:extLst>
              <a:ext uri="{FF2B5EF4-FFF2-40B4-BE49-F238E27FC236}">
                <a16:creationId xmlns:a16="http://schemas.microsoft.com/office/drawing/2014/main" xmlns="" id="{037EFCC8-8ECC-4CD7-9D8F-06E81BA45A8A}"/>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72372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DAFD3-8DCB-402F-B9AF-44BD9B55F0E5}"/>
              </a:ext>
            </a:extLst>
          </p:cNvPr>
          <p:cNvSpPr>
            <a:spLocks noGrp="1"/>
          </p:cNvSpPr>
          <p:nvPr>
            <p:ph type="title"/>
          </p:nvPr>
        </p:nvSpPr>
        <p:spPr/>
        <p:txBody>
          <a:bodyPr>
            <a:normAutofit/>
          </a:bodyPr>
          <a:lstStyle/>
          <a:p>
            <a:pPr algn="ctr"/>
            <a:r>
              <a:rPr lang="en-US" sz="5400" b="1" dirty="0"/>
              <a:t>Autistic Friendships</a:t>
            </a:r>
            <a:endParaRPr lang="en-AU" sz="5400" dirty="0"/>
          </a:p>
        </p:txBody>
      </p:sp>
      <p:sp>
        <p:nvSpPr>
          <p:cNvPr id="3" name="Content Placeholder 2">
            <a:extLst>
              <a:ext uri="{FF2B5EF4-FFF2-40B4-BE49-F238E27FC236}">
                <a16:creationId xmlns:a16="http://schemas.microsoft.com/office/drawing/2014/main" xmlns="" id="{00A795E7-4FAD-4F46-8936-287640D6347B}"/>
              </a:ext>
            </a:extLst>
          </p:cNvPr>
          <p:cNvSpPr>
            <a:spLocks noGrp="1"/>
          </p:cNvSpPr>
          <p:nvPr>
            <p:ph idx="1"/>
          </p:nvPr>
        </p:nvSpPr>
        <p:spPr/>
        <p:txBody>
          <a:bodyPr>
            <a:normAutofit fontScale="92500" lnSpcReduction="20000"/>
          </a:bodyPr>
          <a:lstStyle/>
          <a:p>
            <a:r>
              <a:rPr lang="en-US" sz="3200" dirty="0"/>
              <a:t>Lack of a </a:t>
            </a:r>
            <a:r>
              <a:rPr lang="en-US" sz="3200" b="1" dirty="0"/>
              <a:t>friendship mentor </a:t>
            </a:r>
            <a:r>
              <a:rPr lang="en-US" sz="3200" dirty="0"/>
              <a:t>for </a:t>
            </a:r>
            <a:r>
              <a:rPr lang="en-US" sz="3200" b="1" dirty="0"/>
              <a:t>guidance and positive feedback</a:t>
            </a:r>
          </a:p>
          <a:p>
            <a:r>
              <a:rPr lang="en-US" sz="3200" b="1" dirty="0"/>
              <a:t>Social exhaustion </a:t>
            </a:r>
            <a:r>
              <a:rPr lang="en-US" sz="3200" i="1" dirty="0"/>
              <a:t>It takes all my brain power to be a friend</a:t>
            </a:r>
          </a:p>
          <a:p>
            <a:r>
              <a:rPr lang="en-US" sz="3200" dirty="0"/>
              <a:t>Needing time after school (and before falling asleep) to intellectually process the day’s social experiences</a:t>
            </a:r>
          </a:p>
          <a:p>
            <a:r>
              <a:rPr lang="en-US" sz="3200" b="1" dirty="0"/>
              <a:t>Friendships may end at the school gate</a:t>
            </a:r>
          </a:p>
          <a:p>
            <a:r>
              <a:rPr lang="en-US" sz="3200" dirty="0"/>
              <a:t>Resist parents’ suggestions to contact friends and engage in extra-curricular activities</a:t>
            </a:r>
          </a:p>
        </p:txBody>
      </p:sp>
      <p:sp>
        <p:nvSpPr>
          <p:cNvPr id="4" name="Footer Placeholder 3">
            <a:extLst>
              <a:ext uri="{FF2B5EF4-FFF2-40B4-BE49-F238E27FC236}">
                <a16:creationId xmlns:a16="http://schemas.microsoft.com/office/drawing/2014/main" xmlns="" id="{D35B17AD-3B60-4BBE-87F8-DFB1D1470BE6}"/>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477916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08F57-C34E-4508-AD97-2C2DD37E4357}"/>
              </a:ext>
            </a:extLst>
          </p:cNvPr>
          <p:cNvSpPr>
            <a:spLocks noGrp="1"/>
          </p:cNvSpPr>
          <p:nvPr>
            <p:ph type="title"/>
          </p:nvPr>
        </p:nvSpPr>
        <p:spPr/>
        <p:txBody>
          <a:bodyPr>
            <a:normAutofit/>
          </a:bodyPr>
          <a:lstStyle/>
          <a:p>
            <a:pPr algn="ctr"/>
            <a:r>
              <a:rPr lang="en-US" sz="5400" b="1" dirty="0"/>
              <a:t>Autistic Friendships</a:t>
            </a:r>
            <a:endParaRPr lang="en-AU" sz="5400" dirty="0"/>
          </a:p>
        </p:txBody>
      </p:sp>
      <p:sp>
        <p:nvSpPr>
          <p:cNvPr id="3" name="Content Placeholder 2">
            <a:extLst>
              <a:ext uri="{FF2B5EF4-FFF2-40B4-BE49-F238E27FC236}">
                <a16:creationId xmlns:a16="http://schemas.microsoft.com/office/drawing/2014/main" xmlns="" id="{AC0710E5-4FD4-4DF1-AF08-1BCE4BD32164}"/>
              </a:ext>
            </a:extLst>
          </p:cNvPr>
          <p:cNvSpPr>
            <a:spLocks noGrp="1"/>
          </p:cNvSpPr>
          <p:nvPr>
            <p:ph idx="1"/>
          </p:nvPr>
        </p:nvSpPr>
        <p:spPr/>
        <p:txBody>
          <a:bodyPr>
            <a:normAutofit fontScale="92500" lnSpcReduction="20000"/>
          </a:bodyPr>
          <a:lstStyle/>
          <a:p>
            <a:r>
              <a:rPr lang="en-US" b="1" dirty="0"/>
              <a:t>Anxious</a:t>
            </a:r>
            <a:r>
              <a:rPr lang="en-US" dirty="0"/>
              <a:t> about their social abilities, rejection and </a:t>
            </a:r>
            <a:r>
              <a:rPr lang="en-US" b="1" dirty="0"/>
              <a:t>fear of being laughed at </a:t>
            </a:r>
          </a:p>
          <a:p>
            <a:r>
              <a:rPr lang="en-US" dirty="0"/>
              <a:t>Development of social phobia and increased social withdrawal</a:t>
            </a:r>
          </a:p>
          <a:p>
            <a:r>
              <a:rPr lang="en-US" b="1" dirty="0"/>
              <a:t>Depression</a:t>
            </a:r>
            <a:r>
              <a:rPr lang="en-US" dirty="0"/>
              <a:t>, </a:t>
            </a:r>
            <a:r>
              <a:rPr lang="en-US" i="1" dirty="0"/>
              <a:t>I always make mistakes and always will</a:t>
            </a:r>
          </a:p>
          <a:p>
            <a:r>
              <a:rPr lang="en-US" i="1" dirty="0"/>
              <a:t>I’d rather just be alone, but I can’t handle the loneliness</a:t>
            </a:r>
          </a:p>
          <a:p>
            <a:r>
              <a:rPr lang="en-US" b="1" dirty="0"/>
              <a:t>Loneliness</a:t>
            </a:r>
            <a:r>
              <a:rPr lang="en-US" dirty="0"/>
              <a:t> and isolation</a:t>
            </a:r>
          </a:p>
          <a:p>
            <a:r>
              <a:rPr lang="en-US" dirty="0"/>
              <a:t>Need a friend for: a second opinion regarding the motives and intentions of others and </a:t>
            </a:r>
          </a:p>
          <a:p>
            <a:r>
              <a:rPr lang="en-US" dirty="0"/>
              <a:t>Effective emotional monitoring and repair mechanism</a:t>
            </a:r>
          </a:p>
          <a:p>
            <a:endParaRPr lang="en-AU" dirty="0"/>
          </a:p>
        </p:txBody>
      </p:sp>
      <p:sp>
        <p:nvSpPr>
          <p:cNvPr id="4" name="Footer Placeholder 3">
            <a:extLst>
              <a:ext uri="{FF2B5EF4-FFF2-40B4-BE49-F238E27FC236}">
                <a16:creationId xmlns:a16="http://schemas.microsoft.com/office/drawing/2014/main" xmlns="" id="{93B770B2-D31E-4017-9C3F-30F05BE9879C}"/>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694823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CE6BC-68DE-4891-A12F-05222AF57C2F}"/>
              </a:ext>
            </a:extLst>
          </p:cNvPr>
          <p:cNvSpPr>
            <a:spLocks noGrp="1"/>
          </p:cNvSpPr>
          <p:nvPr>
            <p:ph type="title"/>
          </p:nvPr>
        </p:nvSpPr>
        <p:spPr/>
        <p:txBody>
          <a:bodyPr>
            <a:normAutofit/>
          </a:bodyPr>
          <a:lstStyle/>
          <a:p>
            <a:pPr algn="ctr"/>
            <a:r>
              <a:rPr lang="en-US" sz="5400" b="1" dirty="0"/>
              <a:t>Autistic Friendships</a:t>
            </a:r>
            <a:endParaRPr lang="en-AU" sz="5400" dirty="0"/>
          </a:p>
        </p:txBody>
      </p:sp>
      <p:sp>
        <p:nvSpPr>
          <p:cNvPr id="3" name="Content Placeholder 2">
            <a:extLst>
              <a:ext uri="{FF2B5EF4-FFF2-40B4-BE49-F238E27FC236}">
                <a16:creationId xmlns:a16="http://schemas.microsoft.com/office/drawing/2014/main" xmlns="" id="{8BF336EF-9392-4DD9-89A1-82D67B6AB6FD}"/>
              </a:ext>
            </a:extLst>
          </p:cNvPr>
          <p:cNvSpPr>
            <a:spLocks noGrp="1"/>
          </p:cNvSpPr>
          <p:nvPr>
            <p:ph idx="1"/>
          </p:nvPr>
        </p:nvSpPr>
        <p:spPr/>
        <p:txBody>
          <a:bodyPr>
            <a:normAutofit fontScale="92500" lnSpcReduction="10000"/>
          </a:bodyPr>
          <a:lstStyle/>
          <a:p>
            <a:r>
              <a:rPr lang="en-US" sz="3600" dirty="0"/>
              <a:t>Seeking a sense of </a:t>
            </a:r>
            <a:r>
              <a:rPr lang="en-US" sz="3600" b="1" dirty="0"/>
              <a:t>connection</a:t>
            </a:r>
          </a:p>
          <a:p>
            <a:r>
              <a:rPr lang="en-US" sz="3600" dirty="0"/>
              <a:t>May be accepted by a </a:t>
            </a:r>
            <a:r>
              <a:rPr lang="en-US" sz="3600" b="1" dirty="0"/>
              <a:t>marginalized group </a:t>
            </a:r>
            <a:r>
              <a:rPr lang="en-US" sz="3600" dirty="0"/>
              <a:t>that engage in activities and interests of concern for parents and teachers such as alcohol and drug consumption</a:t>
            </a:r>
          </a:p>
          <a:p>
            <a:r>
              <a:rPr lang="en-US" sz="3600" dirty="0"/>
              <a:t>Unsure of the social conventions of </a:t>
            </a:r>
            <a:r>
              <a:rPr lang="en-US" sz="3600" b="1" dirty="0"/>
              <a:t>social media</a:t>
            </a:r>
          </a:p>
          <a:p>
            <a:r>
              <a:rPr lang="en-US" sz="3600" dirty="0"/>
              <a:t>Reject a friend if they make a social transgression</a:t>
            </a:r>
            <a:endParaRPr lang="en-AU" sz="3600" dirty="0"/>
          </a:p>
        </p:txBody>
      </p:sp>
      <p:sp>
        <p:nvSpPr>
          <p:cNvPr id="4" name="Footer Placeholder 3">
            <a:extLst>
              <a:ext uri="{FF2B5EF4-FFF2-40B4-BE49-F238E27FC236}">
                <a16:creationId xmlns:a16="http://schemas.microsoft.com/office/drawing/2014/main" xmlns="" id="{01C5F7C7-BA3E-4B46-8757-8D1C4E409CCF}"/>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350399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B8CFC-6366-4205-A3A0-32C9036B9427}"/>
              </a:ext>
            </a:extLst>
          </p:cNvPr>
          <p:cNvSpPr>
            <a:spLocks noGrp="1"/>
          </p:cNvSpPr>
          <p:nvPr>
            <p:ph type="title"/>
          </p:nvPr>
        </p:nvSpPr>
        <p:spPr/>
        <p:txBody>
          <a:bodyPr>
            <a:normAutofit/>
          </a:bodyPr>
          <a:lstStyle/>
          <a:p>
            <a:pPr algn="ctr"/>
            <a:r>
              <a:rPr lang="en-AU" sz="5400" b="1" dirty="0"/>
              <a:t>ASD and NT Girls Research</a:t>
            </a:r>
          </a:p>
        </p:txBody>
      </p:sp>
      <p:sp>
        <p:nvSpPr>
          <p:cNvPr id="3" name="Content Placeholder 2">
            <a:extLst>
              <a:ext uri="{FF2B5EF4-FFF2-40B4-BE49-F238E27FC236}">
                <a16:creationId xmlns:a16="http://schemas.microsoft.com/office/drawing/2014/main" xmlns="" id="{1F556F04-6458-4DF3-BAF5-70D524B98C3C}"/>
              </a:ext>
            </a:extLst>
          </p:cNvPr>
          <p:cNvSpPr>
            <a:spLocks noGrp="1"/>
          </p:cNvSpPr>
          <p:nvPr>
            <p:ph idx="1"/>
          </p:nvPr>
        </p:nvSpPr>
        <p:spPr/>
        <p:txBody>
          <a:bodyPr/>
          <a:lstStyle/>
          <a:p>
            <a:r>
              <a:rPr lang="en-AU" dirty="0"/>
              <a:t>Sedgewick, Hill and </a:t>
            </a:r>
            <a:r>
              <a:rPr lang="en-AU" dirty="0" err="1"/>
              <a:t>Pellicano</a:t>
            </a:r>
            <a:r>
              <a:rPr lang="en-AU" dirty="0"/>
              <a:t> </a:t>
            </a:r>
            <a:r>
              <a:rPr lang="en-AU" i="1" dirty="0"/>
              <a:t>Autism</a:t>
            </a:r>
            <a:r>
              <a:rPr lang="en-AU" dirty="0"/>
              <a:t> (2018)</a:t>
            </a:r>
          </a:p>
          <a:p>
            <a:r>
              <a:rPr lang="en-AU" dirty="0"/>
              <a:t>ASD and NT girls emphasised that friends supported them</a:t>
            </a:r>
          </a:p>
          <a:p>
            <a:r>
              <a:rPr lang="en-AU" i="1" dirty="0"/>
              <a:t>People who are there for you</a:t>
            </a:r>
          </a:p>
          <a:p>
            <a:r>
              <a:rPr lang="en-AU" dirty="0"/>
              <a:t>ASD girl </a:t>
            </a:r>
            <a:r>
              <a:rPr lang="en-AU" i="1" dirty="0"/>
              <a:t>My friend helps me if I don’t understand what the other girls mean</a:t>
            </a:r>
          </a:p>
          <a:p>
            <a:r>
              <a:rPr lang="en-AU" dirty="0"/>
              <a:t>ASD and NT girls, friends act as mediators</a:t>
            </a:r>
          </a:p>
          <a:p>
            <a:r>
              <a:rPr lang="en-AU" dirty="0"/>
              <a:t>Most ASD girls had </a:t>
            </a:r>
            <a:r>
              <a:rPr lang="en-AU" b="1" dirty="0"/>
              <a:t>one or two close friends seeing other people solely as classmates</a:t>
            </a:r>
          </a:p>
          <a:p>
            <a:endParaRPr lang="en-AU" dirty="0"/>
          </a:p>
        </p:txBody>
      </p:sp>
    </p:spTree>
    <p:extLst>
      <p:ext uri="{BB962C8B-B14F-4D97-AF65-F5344CB8AC3E}">
        <p14:creationId xmlns:p14="http://schemas.microsoft.com/office/powerpoint/2010/main" val="182017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4755" y="52389"/>
            <a:ext cx="11515572" cy="1431925"/>
          </a:xfrm>
        </p:spPr>
        <p:txBody>
          <a:bodyPr>
            <a:noAutofit/>
          </a:bodyPr>
          <a:lstStyle/>
          <a:p>
            <a:pPr algn="ctr" eaLnBrk="1" hangingPunct="1"/>
            <a:r>
              <a:rPr lang="en-US" altLang="en-US" sz="5400" b="1" dirty="0"/>
              <a:t>Stage 1: Approximately 3 to 6 Years</a:t>
            </a:r>
            <a:endParaRPr lang="en-GB" altLang="en-US" sz="5400" b="1" dirty="0"/>
          </a:p>
        </p:txBody>
      </p:sp>
      <p:sp>
        <p:nvSpPr>
          <p:cNvPr id="57347" name="Rectangle 3"/>
          <p:cNvSpPr>
            <a:spLocks noGrp="1" noChangeArrowheads="1"/>
          </p:cNvSpPr>
          <p:nvPr>
            <p:ph type="body" idx="1"/>
          </p:nvPr>
        </p:nvSpPr>
        <p:spPr/>
        <p:txBody>
          <a:bodyPr>
            <a:normAutofit fontScale="92500" lnSpcReduction="10000"/>
          </a:bodyPr>
          <a:lstStyle/>
          <a:p>
            <a:pPr eaLnBrk="1" hangingPunct="1"/>
            <a:r>
              <a:rPr lang="en-US" altLang="en-US" sz="3600" dirty="0"/>
              <a:t>Recognition of </a:t>
            </a:r>
            <a:r>
              <a:rPr lang="en-US" altLang="en-US" sz="3600" b="1" dirty="0"/>
              <a:t>sharing and turn-taking</a:t>
            </a:r>
            <a:r>
              <a:rPr lang="en-US" altLang="en-US" sz="3600" dirty="0"/>
              <a:t>.</a:t>
            </a:r>
          </a:p>
          <a:p>
            <a:pPr eaLnBrk="1" hangingPunct="1"/>
            <a:r>
              <a:rPr lang="en-US" altLang="en-US" sz="3600" dirty="0"/>
              <a:t>Friend has toys the child wants to play with.</a:t>
            </a:r>
          </a:p>
          <a:p>
            <a:pPr eaLnBrk="1" hangingPunct="1"/>
            <a:r>
              <a:rPr lang="en-US" altLang="en-US" sz="3600" b="1" dirty="0"/>
              <a:t> One-way assistance </a:t>
            </a:r>
            <a:r>
              <a:rPr lang="en-US" altLang="en-US" sz="3600" dirty="0"/>
              <a:t>(he helps me).</a:t>
            </a:r>
          </a:p>
          <a:p>
            <a:pPr eaLnBrk="1" hangingPunct="1"/>
            <a:r>
              <a:rPr lang="en-US" altLang="en-US" sz="3600" b="1" dirty="0"/>
              <a:t>Proximity</a:t>
            </a:r>
          </a:p>
          <a:p>
            <a:r>
              <a:rPr lang="en-US" altLang="en-US" sz="3600" dirty="0"/>
              <a:t>Why is  ….. your friend?</a:t>
            </a:r>
          </a:p>
          <a:p>
            <a:r>
              <a:rPr lang="en-US" altLang="en-US" sz="3600" dirty="0"/>
              <a:t>“She sits next to me.”</a:t>
            </a:r>
          </a:p>
          <a:p>
            <a:r>
              <a:rPr lang="en-US" altLang="en-US" sz="3600" dirty="0"/>
              <a:t>Momentary, superficial friends.</a:t>
            </a:r>
          </a:p>
          <a:p>
            <a:pPr eaLnBrk="1" hangingPunct="1"/>
            <a:endParaRPr lang="en-US" altLang="en-US" dirty="0"/>
          </a:p>
        </p:txBody>
      </p:sp>
      <p:sp>
        <p:nvSpPr>
          <p:cNvPr id="2" name="Footer Placeholder 1">
            <a:extLst>
              <a:ext uri="{FF2B5EF4-FFF2-40B4-BE49-F238E27FC236}">
                <a16:creationId xmlns:a16="http://schemas.microsoft.com/office/drawing/2014/main" xmlns="" id="{53276018-44E9-4E83-BA41-63F53C9710D7}"/>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18441611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8DD50-F327-40CF-8C80-0249DB65BFE6}"/>
              </a:ext>
            </a:extLst>
          </p:cNvPr>
          <p:cNvSpPr>
            <a:spLocks noGrp="1"/>
          </p:cNvSpPr>
          <p:nvPr>
            <p:ph type="title"/>
          </p:nvPr>
        </p:nvSpPr>
        <p:spPr/>
        <p:txBody>
          <a:bodyPr>
            <a:normAutofit/>
          </a:bodyPr>
          <a:lstStyle/>
          <a:p>
            <a:pPr algn="ctr"/>
            <a:r>
              <a:rPr lang="en-AU" sz="5400" b="1" dirty="0"/>
              <a:t>ASD and NT Girls Research</a:t>
            </a:r>
          </a:p>
        </p:txBody>
      </p:sp>
      <p:sp>
        <p:nvSpPr>
          <p:cNvPr id="3" name="Content Placeholder 2">
            <a:extLst>
              <a:ext uri="{FF2B5EF4-FFF2-40B4-BE49-F238E27FC236}">
                <a16:creationId xmlns:a16="http://schemas.microsoft.com/office/drawing/2014/main" xmlns="" id="{526BB14B-F927-4763-85AE-78780B39AF21}"/>
              </a:ext>
            </a:extLst>
          </p:cNvPr>
          <p:cNvSpPr>
            <a:spLocks noGrp="1"/>
          </p:cNvSpPr>
          <p:nvPr>
            <p:ph idx="1"/>
          </p:nvPr>
        </p:nvSpPr>
        <p:spPr>
          <a:xfrm>
            <a:off x="838200" y="2103681"/>
            <a:ext cx="10515600" cy="4073282"/>
          </a:xfrm>
        </p:spPr>
        <p:txBody>
          <a:bodyPr>
            <a:normAutofit fontScale="77500" lnSpcReduction="20000"/>
          </a:bodyPr>
          <a:lstStyle/>
          <a:p>
            <a:pPr>
              <a:lnSpc>
                <a:spcPct val="120000"/>
              </a:lnSpc>
            </a:pPr>
            <a:r>
              <a:rPr lang="en-AU" i="1" dirty="0"/>
              <a:t>Friends are hard work</a:t>
            </a:r>
          </a:p>
          <a:p>
            <a:pPr>
              <a:lnSpc>
                <a:spcPct val="120000"/>
              </a:lnSpc>
            </a:pPr>
            <a:r>
              <a:rPr lang="en-AU" b="1" dirty="0"/>
              <a:t>Arguments</a:t>
            </a:r>
            <a:r>
              <a:rPr lang="en-AU" dirty="0"/>
              <a:t> with a close friend could be devastating as:</a:t>
            </a:r>
          </a:p>
          <a:p>
            <a:pPr>
              <a:lnSpc>
                <a:spcPct val="120000"/>
              </a:lnSpc>
            </a:pPr>
            <a:r>
              <a:rPr lang="en-AU" i="1" dirty="0"/>
              <a:t>You have no one else to go to</a:t>
            </a:r>
          </a:p>
          <a:p>
            <a:pPr>
              <a:lnSpc>
                <a:spcPct val="120000"/>
              </a:lnSpc>
            </a:pPr>
            <a:r>
              <a:rPr lang="en-AU" dirty="0"/>
              <a:t>Conflict Resolution </a:t>
            </a:r>
          </a:p>
          <a:p>
            <a:pPr>
              <a:lnSpc>
                <a:spcPct val="120000"/>
              </a:lnSpc>
            </a:pPr>
            <a:r>
              <a:rPr lang="en-AU" dirty="0"/>
              <a:t>NT girls described conflict resolution as a reciprocal process with joint problem-solving</a:t>
            </a:r>
          </a:p>
          <a:p>
            <a:pPr>
              <a:lnSpc>
                <a:spcPct val="120000"/>
              </a:lnSpc>
            </a:pPr>
            <a:r>
              <a:rPr lang="en-AU" dirty="0"/>
              <a:t>In contrast, ASD girls described an ‘</a:t>
            </a:r>
            <a:r>
              <a:rPr lang="en-AU" b="1" dirty="0"/>
              <a:t>all-or-nothing’ </a:t>
            </a:r>
            <a:r>
              <a:rPr lang="en-AU" dirty="0"/>
              <a:t>approach, either taking </a:t>
            </a:r>
            <a:r>
              <a:rPr lang="en-AU" b="1" dirty="0"/>
              <a:t>sole responsibility </a:t>
            </a:r>
            <a:r>
              <a:rPr lang="en-AU" dirty="0"/>
              <a:t>or ending the friendship entirely as the </a:t>
            </a:r>
            <a:r>
              <a:rPr lang="en-AU" b="1" dirty="0"/>
              <a:t>other person is the wrong-doer</a:t>
            </a:r>
          </a:p>
          <a:p>
            <a:pPr>
              <a:lnSpc>
                <a:spcPct val="120000"/>
              </a:lnSpc>
            </a:pPr>
            <a:endParaRPr lang="en-AU" dirty="0"/>
          </a:p>
        </p:txBody>
      </p:sp>
    </p:spTree>
    <p:extLst>
      <p:ext uri="{BB962C8B-B14F-4D97-AF65-F5344CB8AC3E}">
        <p14:creationId xmlns:p14="http://schemas.microsoft.com/office/powerpoint/2010/main" val="2146618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13B38-0FEA-437A-92A6-14F1B04ABB1C}"/>
              </a:ext>
            </a:extLst>
          </p:cNvPr>
          <p:cNvSpPr>
            <a:spLocks noGrp="1"/>
          </p:cNvSpPr>
          <p:nvPr>
            <p:ph type="title"/>
          </p:nvPr>
        </p:nvSpPr>
        <p:spPr/>
        <p:txBody>
          <a:bodyPr>
            <a:normAutofit/>
          </a:bodyPr>
          <a:lstStyle/>
          <a:p>
            <a:pPr algn="ctr"/>
            <a:r>
              <a:rPr lang="en-AU" sz="5400" b="1" dirty="0"/>
              <a:t>ASD and NT Girls Research</a:t>
            </a:r>
          </a:p>
        </p:txBody>
      </p:sp>
      <p:sp>
        <p:nvSpPr>
          <p:cNvPr id="3" name="Content Placeholder 2">
            <a:extLst>
              <a:ext uri="{FF2B5EF4-FFF2-40B4-BE49-F238E27FC236}">
                <a16:creationId xmlns:a16="http://schemas.microsoft.com/office/drawing/2014/main" xmlns="" id="{41443069-1464-4CBD-8058-39E18ED073F2}"/>
              </a:ext>
            </a:extLst>
          </p:cNvPr>
          <p:cNvSpPr>
            <a:spLocks noGrp="1"/>
          </p:cNvSpPr>
          <p:nvPr>
            <p:ph idx="1"/>
          </p:nvPr>
        </p:nvSpPr>
        <p:spPr/>
        <p:txBody>
          <a:bodyPr/>
          <a:lstStyle/>
          <a:p>
            <a:r>
              <a:rPr lang="en-AU" dirty="0"/>
              <a:t>Online Interactions</a:t>
            </a:r>
          </a:p>
          <a:p>
            <a:r>
              <a:rPr lang="en-AU" dirty="0"/>
              <a:t>Girls: to be visible to others in their social networks</a:t>
            </a:r>
          </a:p>
          <a:p>
            <a:r>
              <a:rPr lang="en-AU" dirty="0"/>
              <a:t>The number of ‘likes’ a photo got was a key measure of how popular girls felt</a:t>
            </a:r>
          </a:p>
          <a:p>
            <a:r>
              <a:rPr lang="en-AU" b="1" dirty="0"/>
              <a:t>Overall autistic girls</a:t>
            </a:r>
            <a:r>
              <a:rPr lang="en-AU" dirty="0"/>
              <a:t>:</a:t>
            </a:r>
          </a:p>
          <a:p>
            <a:r>
              <a:rPr lang="en-AU" dirty="0"/>
              <a:t> Have </a:t>
            </a:r>
            <a:r>
              <a:rPr lang="en-AU" b="1" dirty="0"/>
              <a:t>fewer, more intense friendships</a:t>
            </a:r>
          </a:p>
          <a:p>
            <a:r>
              <a:rPr lang="en-AU" b="1" dirty="0"/>
              <a:t>Less socially competitive and aggressive</a:t>
            </a:r>
          </a:p>
          <a:p>
            <a:r>
              <a:rPr lang="en-AU" dirty="0"/>
              <a:t>Struggle more to </a:t>
            </a:r>
            <a:r>
              <a:rPr lang="en-AU" b="1" dirty="0"/>
              <a:t>manage friendship conflict</a:t>
            </a:r>
          </a:p>
          <a:p>
            <a:endParaRPr lang="en-AU" dirty="0"/>
          </a:p>
        </p:txBody>
      </p:sp>
    </p:spTree>
    <p:extLst>
      <p:ext uri="{BB962C8B-B14F-4D97-AF65-F5344CB8AC3E}">
        <p14:creationId xmlns:p14="http://schemas.microsoft.com/office/powerpoint/2010/main" val="610957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normAutofit/>
          </a:bodyPr>
          <a:lstStyle/>
          <a:p>
            <a:pPr algn="ctr" eaLnBrk="1" hangingPunct="1"/>
            <a:r>
              <a:rPr lang="en-AU" sz="5400" b="1" dirty="0">
                <a:ea typeface="ＭＳ Ｐゴシック" pitchFamily="34" charset="-128"/>
              </a:rPr>
              <a:t>Social Skills Resources </a:t>
            </a:r>
          </a:p>
        </p:txBody>
      </p:sp>
      <p:sp>
        <p:nvSpPr>
          <p:cNvPr id="156674" name="Content Placeholder 2"/>
          <p:cNvSpPr>
            <a:spLocks noGrp="1"/>
          </p:cNvSpPr>
          <p:nvPr>
            <p:ph idx="1"/>
          </p:nvPr>
        </p:nvSpPr>
        <p:spPr/>
        <p:txBody>
          <a:bodyPr/>
          <a:lstStyle/>
          <a:p>
            <a:pPr eaLnBrk="1" hangingPunct="1"/>
            <a:r>
              <a:rPr lang="en-AU" sz="4000" i="1" dirty="0">
                <a:ea typeface="ＭＳ Ｐゴシック" pitchFamily="34" charset="-128"/>
              </a:rPr>
              <a:t>Secret Agent Society </a:t>
            </a:r>
            <a:r>
              <a:rPr lang="en-AU" sz="4000" dirty="0">
                <a:ea typeface="ＭＳ Ｐゴシック" pitchFamily="34" charset="-128"/>
              </a:rPr>
              <a:t>computer game &amp; board game</a:t>
            </a:r>
          </a:p>
          <a:p>
            <a:pPr eaLnBrk="1" hangingPunct="1"/>
            <a:r>
              <a:rPr lang="en-AU" sz="4000" dirty="0">
                <a:ea typeface="ＭＳ Ｐゴシック" pitchFamily="34" charset="-128"/>
                <a:hlinkClick r:id="rId3"/>
              </a:rPr>
              <a:t>www.sst-institute.net</a:t>
            </a:r>
            <a:r>
              <a:rPr lang="en-AU" sz="4000" dirty="0">
                <a:ea typeface="ＭＳ Ｐゴシック" pitchFamily="34" charset="-128"/>
              </a:rPr>
              <a:t> </a:t>
            </a:r>
          </a:p>
          <a:p>
            <a:pPr eaLnBrk="1" hangingPunct="1"/>
            <a:endParaRPr lang="en-AU" dirty="0">
              <a:ea typeface="ＭＳ Ｐゴシック" pitchFamily="34" charset="-128"/>
            </a:endParaRPr>
          </a:p>
          <a:p>
            <a:pPr eaLnBrk="1" hangingPunct="1"/>
            <a:endParaRPr lang="en-AU" dirty="0">
              <a:ea typeface="ＭＳ Ｐゴシック" pitchFamily="34" charset="-128"/>
            </a:endParaRPr>
          </a:p>
          <a:p>
            <a:pPr eaLnBrk="1" hangingPunct="1"/>
            <a:endParaRPr lang="en-AU" dirty="0">
              <a:ea typeface="ＭＳ Ｐゴシック" pitchFamily="34" charset="-128"/>
            </a:endParaRPr>
          </a:p>
        </p:txBody>
      </p:sp>
      <p:pic>
        <p:nvPicPr>
          <p:cNvPr id="156675" name="Picture 2" descr="http://2.bp.blogspot.com/-GFzoBn_bUW4/TbASN4IpcgI/AAAAAAAAAas/J5iJmVlTD3o/s1600/computer-game-p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3811" y="2650920"/>
            <a:ext cx="316865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xmlns="" id="{8C4A5A1F-9F33-4332-BB5B-0BFB4FC95421}"/>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123358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ony\Pictures\DSC_33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9537" y="548680"/>
            <a:ext cx="8497187" cy="590465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949352E0-FC92-4507-AE8F-AEC4F70D0F7C}"/>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2770504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ony\Pictures\DSC_33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23592" y="836713"/>
            <a:ext cx="7216686" cy="528945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038606A9-7027-4E4E-A73D-2828F4E3F2E7}"/>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841569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F0A71-591F-48D4-8C67-85E478FDA0FC}"/>
              </a:ext>
            </a:extLst>
          </p:cNvPr>
          <p:cNvSpPr>
            <a:spLocks noGrp="1"/>
          </p:cNvSpPr>
          <p:nvPr>
            <p:ph type="title"/>
          </p:nvPr>
        </p:nvSpPr>
        <p:spPr>
          <a:xfrm>
            <a:off x="838200" y="365125"/>
            <a:ext cx="10515600" cy="959583"/>
          </a:xfrm>
        </p:spPr>
        <p:txBody>
          <a:bodyPr>
            <a:normAutofit/>
          </a:bodyPr>
          <a:lstStyle/>
          <a:p>
            <a:pPr algn="ctr"/>
            <a:r>
              <a:rPr lang="en-US" sz="5400" b="1" dirty="0"/>
              <a:t>Social Thinking</a:t>
            </a:r>
            <a:endParaRPr lang="en-AU" sz="5400" b="1" dirty="0"/>
          </a:p>
        </p:txBody>
      </p:sp>
      <p:sp>
        <p:nvSpPr>
          <p:cNvPr id="3" name="Content Placeholder 2">
            <a:extLst>
              <a:ext uri="{FF2B5EF4-FFF2-40B4-BE49-F238E27FC236}">
                <a16:creationId xmlns:a16="http://schemas.microsoft.com/office/drawing/2014/main" xmlns="" id="{54A95E64-FA12-48B5-9797-2DDB081D9123}"/>
              </a:ext>
            </a:extLst>
          </p:cNvPr>
          <p:cNvSpPr>
            <a:spLocks noGrp="1"/>
          </p:cNvSpPr>
          <p:nvPr>
            <p:ph idx="1"/>
          </p:nvPr>
        </p:nvSpPr>
        <p:spPr>
          <a:xfrm>
            <a:off x="838200" y="1374403"/>
            <a:ext cx="10515600" cy="1626705"/>
          </a:xfrm>
        </p:spPr>
        <p:txBody>
          <a:bodyPr>
            <a:normAutofit lnSpcReduction="10000"/>
          </a:bodyPr>
          <a:lstStyle/>
          <a:p>
            <a:r>
              <a:rPr lang="en-US" sz="2400" dirty="0"/>
              <a:t>Resources and </a:t>
            </a:r>
            <a:r>
              <a:rPr lang="en-US" sz="2400" dirty="0" err="1"/>
              <a:t>programmes</a:t>
            </a:r>
            <a:r>
              <a:rPr lang="en-US" sz="2400" dirty="0"/>
              <a:t> developed by Michelle Garcia Winner and Pamela Crooke</a:t>
            </a:r>
          </a:p>
          <a:p>
            <a:r>
              <a:rPr lang="en-US" sz="2400" dirty="0">
                <a:hlinkClick r:id="rId2"/>
              </a:rPr>
              <a:t>www.socialthinking.com</a:t>
            </a:r>
            <a:r>
              <a:rPr lang="en-US" sz="2400" dirty="0"/>
              <a:t> </a:t>
            </a:r>
          </a:p>
          <a:p>
            <a:r>
              <a:rPr lang="en-US" sz="2400" dirty="0"/>
              <a:t>Online training</a:t>
            </a:r>
          </a:p>
          <a:p>
            <a:endParaRPr lang="en-AU" dirty="0"/>
          </a:p>
        </p:txBody>
      </p:sp>
      <p:pic>
        <p:nvPicPr>
          <p:cNvPr id="4" name="Picture 3">
            <a:extLst>
              <a:ext uri="{FF2B5EF4-FFF2-40B4-BE49-F238E27FC236}">
                <a16:creationId xmlns:a16="http://schemas.microsoft.com/office/drawing/2014/main" xmlns="" id="{03B153EB-6DD1-4E52-9CC1-4F82C58CDD78}"/>
              </a:ext>
            </a:extLst>
          </p:cNvPr>
          <p:cNvPicPr>
            <a:picLocks noChangeAspect="1"/>
          </p:cNvPicPr>
          <p:nvPr/>
        </p:nvPicPr>
        <p:blipFill>
          <a:blip r:embed="rId3"/>
          <a:stretch>
            <a:fillRect/>
          </a:stretch>
        </p:blipFill>
        <p:spPr>
          <a:xfrm>
            <a:off x="786221" y="3349624"/>
            <a:ext cx="2647541" cy="3191853"/>
          </a:xfrm>
          <a:prstGeom prst="rect">
            <a:avLst/>
          </a:prstGeom>
        </p:spPr>
      </p:pic>
      <p:pic>
        <p:nvPicPr>
          <p:cNvPr id="5" name="Picture 4">
            <a:extLst>
              <a:ext uri="{FF2B5EF4-FFF2-40B4-BE49-F238E27FC236}">
                <a16:creationId xmlns:a16="http://schemas.microsoft.com/office/drawing/2014/main" xmlns="" id="{9DA6C434-5F9A-4C92-978B-5315FD7C0963}"/>
              </a:ext>
            </a:extLst>
          </p:cNvPr>
          <p:cNvPicPr>
            <a:picLocks noChangeAspect="1"/>
          </p:cNvPicPr>
          <p:nvPr/>
        </p:nvPicPr>
        <p:blipFill>
          <a:blip r:embed="rId4"/>
          <a:stretch>
            <a:fillRect/>
          </a:stretch>
        </p:blipFill>
        <p:spPr>
          <a:xfrm>
            <a:off x="4642338" y="3354941"/>
            <a:ext cx="3570774" cy="3192845"/>
          </a:xfrm>
          <a:prstGeom prst="rect">
            <a:avLst/>
          </a:prstGeom>
        </p:spPr>
      </p:pic>
      <p:pic>
        <p:nvPicPr>
          <p:cNvPr id="6" name="Picture 5">
            <a:extLst>
              <a:ext uri="{FF2B5EF4-FFF2-40B4-BE49-F238E27FC236}">
                <a16:creationId xmlns:a16="http://schemas.microsoft.com/office/drawing/2014/main" xmlns="" id="{A00ED7BE-E468-40ED-9FE6-090B15654EBD}"/>
              </a:ext>
            </a:extLst>
          </p:cNvPr>
          <p:cNvPicPr>
            <a:picLocks noChangeAspect="1"/>
          </p:cNvPicPr>
          <p:nvPr/>
        </p:nvPicPr>
        <p:blipFill>
          <a:blip r:embed="rId5"/>
          <a:stretch>
            <a:fillRect/>
          </a:stretch>
        </p:blipFill>
        <p:spPr>
          <a:xfrm>
            <a:off x="9074755" y="3349625"/>
            <a:ext cx="2301075" cy="3027730"/>
          </a:xfrm>
          <a:prstGeom prst="rect">
            <a:avLst/>
          </a:prstGeom>
        </p:spPr>
      </p:pic>
      <p:sp>
        <p:nvSpPr>
          <p:cNvPr id="7" name="Footer Placeholder 6">
            <a:extLst>
              <a:ext uri="{FF2B5EF4-FFF2-40B4-BE49-F238E27FC236}">
                <a16:creationId xmlns:a16="http://schemas.microsoft.com/office/drawing/2014/main" xmlns="" id="{9A9E1419-F780-42C0-AE35-C6B330B843C8}"/>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392845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838200" y="1266092"/>
            <a:ext cx="10515600" cy="4910871"/>
          </a:xfrm>
        </p:spPr>
        <p:txBody>
          <a:bodyPr>
            <a:normAutofit/>
          </a:bodyPr>
          <a:lstStyle/>
          <a:p>
            <a:pPr eaLnBrk="1" hangingPunct="1"/>
            <a:r>
              <a:rPr lang="en-US" altLang="en-US" sz="5400" dirty="0"/>
              <a:t>Animals as friends</a:t>
            </a:r>
          </a:p>
          <a:p>
            <a:pPr eaLnBrk="1" hangingPunct="1"/>
            <a:r>
              <a:rPr lang="en-US" altLang="en-US" sz="5400" dirty="0"/>
              <a:t>Internet friends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636" y="3676712"/>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0753" y="3676712"/>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5" y="367671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xmlns="" id="{0785289A-7DC6-483D-8795-A34150FFDA81}"/>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265286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360B1-0FD9-4954-9DB8-0364CF2F7F2D}"/>
              </a:ext>
            </a:extLst>
          </p:cNvPr>
          <p:cNvSpPr>
            <a:spLocks noGrp="1"/>
          </p:cNvSpPr>
          <p:nvPr>
            <p:ph type="title"/>
          </p:nvPr>
        </p:nvSpPr>
        <p:spPr>
          <a:xfrm>
            <a:off x="-88827" y="274638"/>
            <a:ext cx="11960352" cy="1674340"/>
          </a:xfrm>
        </p:spPr>
        <p:txBody>
          <a:bodyPr>
            <a:normAutofit fontScale="90000"/>
          </a:bodyPr>
          <a:lstStyle/>
          <a:p>
            <a:pPr algn="ctr"/>
            <a:r>
              <a:rPr lang="en-AU" sz="5400" b="1" dirty="0"/>
              <a:t>Stage 4: Adolescent Friendships</a:t>
            </a:r>
            <a:r>
              <a:rPr lang="en-AU" sz="3300" dirty="0"/>
              <a:t/>
            </a:r>
            <a:br>
              <a:rPr lang="en-AU" sz="3300" dirty="0"/>
            </a:br>
            <a:endParaRPr lang="en-AU" dirty="0"/>
          </a:p>
        </p:txBody>
      </p:sp>
      <p:pic>
        <p:nvPicPr>
          <p:cNvPr id="5" name="Content Placeholder 4">
            <a:extLst>
              <a:ext uri="{FF2B5EF4-FFF2-40B4-BE49-F238E27FC236}">
                <a16:creationId xmlns:a16="http://schemas.microsoft.com/office/drawing/2014/main" xmlns="" id="{F011244E-F047-4903-AC01-B4DDD35A71A5}"/>
              </a:ext>
            </a:extLst>
          </p:cNvPr>
          <p:cNvPicPr>
            <a:picLocks noGrp="1" noChangeAspect="1"/>
          </p:cNvPicPr>
          <p:nvPr>
            <p:ph idx="1"/>
          </p:nvPr>
        </p:nvPicPr>
        <p:blipFill>
          <a:blip r:embed="rId2"/>
          <a:stretch>
            <a:fillRect/>
          </a:stretch>
        </p:blipFill>
        <p:spPr>
          <a:xfrm>
            <a:off x="3105114" y="2077537"/>
            <a:ext cx="5981771" cy="3981353"/>
          </a:xfrm>
        </p:spPr>
      </p:pic>
    </p:spTree>
    <p:extLst>
      <p:ext uri="{BB962C8B-B14F-4D97-AF65-F5344CB8AC3E}">
        <p14:creationId xmlns:p14="http://schemas.microsoft.com/office/powerpoint/2010/main" val="2780787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4500" b="1" dirty="0"/>
              <a:t>Loneliness and Lack of Connection</a:t>
            </a:r>
          </a:p>
        </p:txBody>
      </p:sp>
      <p:pic>
        <p:nvPicPr>
          <p:cNvPr id="14340" name="Picture 4" descr="Image result for a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385" y="1675464"/>
            <a:ext cx="4036225" cy="251553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a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98" y="1675464"/>
            <a:ext cx="2710389" cy="2535148"/>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Image result for al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5446" y="1675464"/>
            <a:ext cx="2192492" cy="391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8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4E722-89DC-424A-8A3A-EB1AAC673890}"/>
              </a:ext>
            </a:extLst>
          </p:cNvPr>
          <p:cNvSpPr>
            <a:spLocks noGrp="1"/>
          </p:cNvSpPr>
          <p:nvPr>
            <p:ph type="title"/>
          </p:nvPr>
        </p:nvSpPr>
        <p:spPr>
          <a:xfrm>
            <a:off x="832339" y="400294"/>
            <a:ext cx="10638692" cy="1325563"/>
          </a:xfrm>
        </p:spPr>
        <p:txBody>
          <a:bodyPr>
            <a:noAutofit/>
          </a:bodyPr>
          <a:lstStyle/>
          <a:p>
            <a:pPr algn="ctr"/>
            <a:r>
              <a:rPr lang="en-US" sz="4800" b="1" dirty="0"/>
              <a:t>Adolescent Friendship Research</a:t>
            </a:r>
            <a:endParaRPr lang="en-AU" sz="4800" b="1" dirty="0"/>
          </a:p>
        </p:txBody>
      </p:sp>
      <p:sp>
        <p:nvSpPr>
          <p:cNvPr id="3" name="Content Placeholder 2">
            <a:extLst>
              <a:ext uri="{FF2B5EF4-FFF2-40B4-BE49-F238E27FC236}">
                <a16:creationId xmlns:a16="http://schemas.microsoft.com/office/drawing/2014/main" xmlns="" id="{CD701E2D-6CC1-48D4-A186-A64580315A9B}"/>
              </a:ext>
            </a:extLst>
          </p:cNvPr>
          <p:cNvSpPr>
            <a:spLocks noGrp="1"/>
          </p:cNvSpPr>
          <p:nvPr>
            <p:ph idx="1"/>
          </p:nvPr>
        </p:nvSpPr>
        <p:spPr/>
        <p:txBody>
          <a:bodyPr>
            <a:noAutofit/>
          </a:bodyPr>
          <a:lstStyle/>
          <a:p>
            <a:r>
              <a:rPr lang="en-US" sz="2400" dirty="0"/>
              <a:t>Cresswell, </a:t>
            </a:r>
            <a:r>
              <a:rPr lang="en-US" sz="2400" dirty="0" err="1"/>
              <a:t>Hinch</a:t>
            </a:r>
            <a:r>
              <a:rPr lang="en-US" sz="2400" dirty="0"/>
              <a:t> and Cage (2019) </a:t>
            </a:r>
            <a:r>
              <a:rPr lang="en-US" sz="2400" i="1" dirty="0"/>
              <a:t>Research In ASD </a:t>
            </a:r>
            <a:r>
              <a:rPr lang="en-US" sz="2400" dirty="0"/>
              <a:t>61, 45-60</a:t>
            </a:r>
          </a:p>
          <a:p>
            <a:r>
              <a:rPr lang="en-US" sz="2400" dirty="0"/>
              <a:t>Systematic review of research</a:t>
            </a:r>
          </a:p>
          <a:p>
            <a:r>
              <a:rPr lang="en-US" sz="2400" dirty="0"/>
              <a:t>Struggling to understand </a:t>
            </a:r>
            <a:r>
              <a:rPr lang="en-US" sz="2400" b="1" dirty="0"/>
              <a:t>covert social rules</a:t>
            </a:r>
          </a:p>
          <a:p>
            <a:r>
              <a:rPr lang="en-US" sz="2400" dirty="0"/>
              <a:t>When identifying rules, not always able to follow them</a:t>
            </a:r>
          </a:p>
          <a:p>
            <a:r>
              <a:rPr lang="en-US" sz="2400" dirty="0"/>
              <a:t>Could identify qualities they would find important in a friend</a:t>
            </a:r>
          </a:p>
          <a:p>
            <a:r>
              <a:rPr lang="en-US" sz="2400" dirty="0"/>
              <a:t>More </a:t>
            </a:r>
            <a:r>
              <a:rPr lang="en-US" sz="2400" b="1" dirty="0"/>
              <a:t>emphasis on shared interests and activities, less on affection and emotional support</a:t>
            </a:r>
          </a:p>
          <a:p>
            <a:r>
              <a:rPr lang="en-US" sz="2400" dirty="0"/>
              <a:t>Wanting to adapt to become </a:t>
            </a:r>
            <a:r>
              <a:rPr lang="en-US" sz="2400" b="1" dirty="0"/>
              <a:t>‘cool’ </a:t>
            </a:r>
            <a:r>
              <a:rPr lang="en-US" sz="2400" dirty="0"/>
              <a:t>while others intent on staying </a:t>
            </a:r>
            <a:r>
              <a:rPr lang="en-US" sz="2400" b="1" dirty="0"/>
              <a:t>true to themselves</a:t>
            </a:r>
            <a:endParaRPr lang="en-AU" sz="2400" b="1" dirty="0"/>
          </a:p>
        </p:txBody>
      </p:sp>
    </p:spTree>
    <p:extLst>
      <p:ext uri="{BB962C8B-B14F-4D97-AF65-F5344CB8AC3E}">
        <p14:creationId xmlns:p14="http://schemas.microsoft.com/office/powerpoint/2010/main" val="129029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5400" b="1" dirty="0"/>
              <a:t>Stage 1 Friendship Research</a:t>
            </a:r>
            <a:endParaRPr lang="en-AU" sz="5400" dirty="0"/>
          </a:p>
        </p:txBody>
      </p:sp>
      <p:sp>
        <p:nvSpPr>
          <p:cNvPr id="3" name="Content Placeholder 2"/>
          <p:cNvSpPr>
            <a:spLocks noGrp="1"/>
          </p:cNvSpPr>
          <p:nvPr>
            <p:ph idx="1"/>
          </p:nvPr>
        </p:nvSpPr>
        <p:spPr/>
        <p:txBody>
          <a:bodyPr>
            <a:normAutofit fontScale="92500"/>
          </a:bodyPr>
          <a:lstStyle/>
          <a:p>
            <a:pPr marL="0" indent="0">
              <a:buNone/>
            </a:pPr>
            <a:r>
              <a:rPr lang="en-AU" sz="3600" dirty="0"/>
              <a:t>Chang Shih and </a:t>
            </a:r>
            <a:r>
              <a:rPr lang="en-AU" sz="3600" dirty="0" err="1"/>
              <a:t>Kasari</a:t>
            </a:r>
            <a:r>
              <a:rPr lang="en-AU" sz="3600" dirty="0"/>
              <a:t> 2016 </a:t>
            </a:r>
            <a:r>
              <a:rPr lang="en-AU" sz="3600" i="1" dirty="0"/>
              <a:t>Autism 20</a:t>
            </a:r>
            <a:r>
              <a:rPr lang="en-AU" sz="3600" dirty="0"/>
              <a:t> (1)</a:t>
            </a:r>
          </a:p>
          <a:p>
            <a:r>
              <a:rPr lang="en-AU" sz="3600" b="1" dirty="0"/>
              <a:t>Friendships in preschool ASD children</a:t>
            </a:r>
          </a:p>
          <a:p>
            <a:r>
              <a:rPr lang="en-AU" sz="3600" dirty="0"/>
              <a:t>Only 20% had friendships at school</a:t>
            </a:r>
          </a:p>
          <a:p>
            <a:r>
              <a:rPr lang="en-AU" sz="3600" dirty="0"/>
              <a:t>Few adults in the classroom tried to intervene to encourage engagement with peers</a:t>
            </a:r>
          </a:p>
          <a:p>
            <a:r>
              <a:rPr lang="en-AU" sz="3600" dirty="0"/>
              <a:t>Involvement was to correct behaviour and tidy up</a:t>
            </a:r>
          </a:p>
        </p:txBody>
      </p:sp>
    </p:spTree>
    <p:extLst>
      <p:ext uri="{BB962C8B-B14F-4D97-AF65-F5344CB8AC3E}">
        <p14:creationId xmlns:p14="http://schemas.microsoft.com/office/powerpoint/2010/main" val="3789391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6DFE8-A296-9B77-EB18-FDCDCBC08E58}"/>
              </a:ext>
            </a:extLst>
          </p:cNvPr>
          <p:cNvSpPr>
            <a:spLocks noGrp="1"/>
          </p:cNvSpPr>
          <p:nvPr>
            <p:ph type="title"/>
          </p:nvPr>
        </p:nvSpPr>
        <p:spPr/>
        <p:txBody>
          <a:bodyPr>
            <a:normAutofit fontScale="90000"/>
          </a:bodyPr>
          <a:lstStyle/>
          <a:p>
            <a:pPr algn="ctr"/>
            <a:r>
              <a:rPr lang="en-AU" sz="5400" b="1" dirty="0"/>
              <a:t>Autistic Adolescent </a:t>
            </a:r>
            <a:r>
              <a:rPr lang="en-AU" sz="5300" b="1" dirty="0"/>
              <a:t>Friendship</a:t>
            </a:r>
            <a:r>
              <a:rPr lang="en-AU" sz="5400" b="1" dirty="0"/>
              <a:t> Research</a:t>
            </a:r>
          </a:p>
        </p:txBody>
      </p:sp>
      <p:sp>
        <p:nvSpPr>
          <p:cNvPr id="3" name="Content Placeholder 2">
            <a:extLst>
              <a:ext uri="{FF2B5EF4-FFF2-40B4-BE49-F238E27FC236}">
                <a16:creationId xmlns:a16="http://schemas.microsoft.com/office/drawing/2014/main" xmlns="" id="{B843716E-5B24-011F-C665-92D998D4F169}"/>
              </a:ext>
            </a:extLst>
          </p:cNvPr>
          <p:cNvSpPr>
            <a:spLocks noGrp="1"/>
          </p:cNvSpPr>
          <p:nvPr>
            <p:ph idx="1"/>
          </p:nvPr>
        </p:nvSpPr>
        <p:spPr>
          <a:xfrm>
            <a:off x="633047" y="1825625"/>
            <a:ext cx="11054862" cy="4387606"/>
          </a:xfrm>
        </p:spPr>
        <p:txBody>
          <a:bodyPr>
            <a:noAutofit/>
          </a:bodyPr>
          <a:lstStyle/>
          <a:p>
            <a:pPr>
              <a:lnSpc>
                <a:spcPct val="100000"/>
              </a:lnSpc>
            </a:pPr>
            <a:r>
              <a:rPr lang="en-AU" sz="2000" dirty="0"/>
              <a:t>Dean et al. (2023) </a:t>
            </a:r>
            <a:r>
              <a:rPr lang="en-AU" sz="2000" i="1" dirty="0"/>
              <a:t>Women’s Health </a:t>
            </a:r>
            <a:r>
              <a:rPr lang="en-AU" sz="2000" dirty="0"/>
              <a:t>19</a:t>
            </a:r>
          </a:p>
          <a:p>
            <a:pPr>
              <a:lnSpc>
                <a:spcPct val="100000"/>
              </a:lnSpc>
            </a:pPr>
            <a:r>
              <a:rPr lang="en-AU" sz="2000" dirty="0"/>
              <a:t>Autistic students reported </a:t>
            </a:r>
            <a:r>
              <a:rPr lang="en-AU" sz="2000" b="1" dirty="0"/>
              <a:t>more loneliness when they were mutually engaged with social groups than when alone </a:t>
            </a:r>
            <a:r>
              <a:rPr lang="en-AU" sz="2000" dirty="0"/>
              <a:t>(sense of connection)</a:t>
            </a:r>
          </a:p>
          <a:p>
            <a:pPr>
              <a:lnSpc>
                <a:spcPct val="100000"/>
              </a:lnSpc>
            </a:pPr>
            <a:r>
              <a:rPr lang="en-AU" sz="2000" dirty="0"/>
              <a:t>Difficulty in </a:t>
            </a:r>
            <a:r>
              <a:rPr lang="en-AU" sz="2000" b="1" dirty="0"/>
              <a:t>maintaining not initiating </a:t>
            </a:r>
            <a:r>
              <a:rPr lang="en-AU" sz="2000" dirty="0"/>
              <a:t>social engagement</a:t>
            </a:r>
          </a:p>
          <a:p>
            <a:pPr>
              <a:lnSpc>
                <a:spcPct val="100000"/>
              </a:lnSpc>
            </a:pPr>
            <a:r>
              <a:rPr lang="en-AU" sz="2000" dirty="0"/>
              <a:t>A pattern of </a:t>
            </a:r>
            <a:r>
              <a:rPr lang="en-AU" sz="2000" b="1" dirty="0"/>
              <a:t>repeated rejection and victimisation </a:t>
            </a:r>
            <a:r>
              <a:rPr lang="en-AU" sz="2000" dirty="0"/>
              <a:t>contributes to the development of loneliness</a:t>
            </a:r>
          </a:p>
          <a:p>
            <a:pPr>
              <a:lnSpc>
                <a:spcPct val="100000"/>
              </a:lnSpc>
            </a:pPr>
            <a:r>
              <a:rPr lang="en-AU" sz="2000" dirty="0"/>
              <a:t>Autistic adolescent girls may find being alone without camouflaging is less lonely than hiding aspects of their identity to fit in</a:t>
            </a:r>
          </a:p>
          <a:p>
            <a:pPr>
              <a:lnSpc>
                <a:spcPct val="100000"/>
              </a:lnSpc>
            </a:pPr>
            <a:r>
              <a:rPr lang="en-AU" sz="2000" dirty="0"/>
              <a:t>To facilitate the maintenance of peer interaction, autistic adolescents would benefit from programs to </a:t>
            </a:r>
            <a:r>
              <a:rPr lang="en-AU" sz="2000" b="1" dirty="0"/>
              <a:t>increase conversational skills</a:t>
            </a:r>
          </a:p>
        </p:txBody>
      </p:sp>
    </p:spTree>
    <p:extLst>
      <p:ext uri="{BB962C8B-B14F-4D97-AF65-F5344CB8AC3E}">
        <p14:creationId xmlns:p14="http://schemas.microsoft.com/office/powerpoint/2010/main" val="3345600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A8F3-D500-4842-B647-9B2A938CD7E2}"/>
              </a:ext>
            </a:extLst>
          </p:cNvPr>
          <p:cNvSpPr>
            <a:spLocks noGrp="1"/>
          </p:cNvSpPr>
          <p:nvPr>
            <p:ph type="title"/>
          </p:nvPr>
        </p:nvSpPr>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A7C109FE-2E21-4CA7-A594-7DBCACC2F9D5}"/>
              </a:ext>
            </a:extLst>
          </p:cNvPr>
          <p:cNvSpPr>
            <a:spLocks noGrp="1"/>
          </p:cNvSpPr>
          <p:nvPr>
            <p:ph idx="1"/>
          </p:nvPr>
        </p:nvSpPr>
        <p:spPr/>
        <p:txBody>
          <a:bodyPr>
            <a:normAutofit fontScale="92500" lnSpcReduction="10000"/>
          </a:bodyPr>
          <a:lstStyle/>
          <a:p>
            <a:r>
              <a:rPr lang="en-US" dirty="0"/>
              <a:t>Not able to rely on </a:t>
            </a:r>
            <a:r>
              <a:rPr lang="en-US" b="1" dirty="0"/>
              <a:t>intuitive abilities </a:t>
            </a:r>
            <a:r>
              <a:rPr lang="en-US" dirty="0"/>
              <a:t>in social settings</a:t>
            </a:r>
          </a:p>
          <a:p>
            <a:r>
              <a:rPr lang="en-US" dirty="0"/>
              <a:t>Peer interactions are </a:t>
            </a:r>
            <a:r>
              <a:rPr lang="en-US" b="1" dirty="0"/>
              <a:t>confusing</a:t>
            </a:r>
            <a:r>
              <a:rPr lang="en-US" dirty="0"/>
              <a:t> and sometimes </a:t>
            </a:r>
            <a:r>
              <a:rPr lang="en-US" b="1" dirty="0"/>
              <a:t>aversive</a:t>
            </a:r>
          </a:p>
          <a:p>
            <a:r>
              <a:rPr lang="en-US" dirty="0"/>
              <a:t>Difficulty in friendship situations that have not been </a:t>
            </a:r>
            <a:r>
              <a:rPr lang="en-US" b="1" dirty="0"/>
              <a:t>rehearsed or prepared for</a:t>
            </a:r>
          </a:p>
          <a:p>
            <a:r>
              <a:rPr lang="en-US" dirty="0"/>
              <a:t>Difficulty reading </a:t>
            </a:r>
            <a:r>
              <a:rPr lang="en-US" b="1" dirty="0"/>
              <a:t>covert social rules </a:t>
            </a:r>
            <a:r>
              <a:rPr lang="en-US" dirty="0"/>
              <a:t>and peer conventions</a:t>
            </a:r>
          </a:p>
          <a:p>
            <a:r>
              <a:rPr lang="en-US" dirty="0"/>
              <a:t>Criticized by peers as being a </a:t>
            </a:r>
            <a:r>
              <a:rPr lang="en-US" b="1" dirty="0"/>
              <a:t>‘social retard’ </a:t>
            </a:r>
          </a:p>
          <a:p>
            <a:r>
              <a:rPr lang="en-US" dirty="0"/>
              <a:t>Autistic as a </a:t>
            </a:r>
            <a:r>
              <a:rPr lang="en-US" b="1" dirty="0"/>
              <a:t>derogatory term</a:t>
            </a:r>
          </a:p>
          <a:p>
            <a:r>
              <a:rPr lang="en-US" dirty="0"/>
              <a:t>Difficulty with </a:t>
            </a:r>
            <a:r>
              <a:rPr lang="en-US" b="1" dirty="0"/>
              <a:t>emotional disclosure </a:t>
            </a:r>
            <a:r>
              <a:rPr lang="en-US" dirty="0"/>
              <a:t>(alexithymia)</a:t>
            </a:r>
            <a:endParaRPr lang="en-AU" b="1" dirty="0"/>
          </a:p>
        </p:txBody>
      </p:sp>
    </p:spTree>
    <p:extLst>
      <p:ext uri="{BB962C8B-B14F-4D97-AF65-F5344CB8AC3E}">
        <p14:creationId xmlns:p14="http://schemas.microsoft.com/office/powerpoint/2010/main" val="1679889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E3D77-AFC9-4FF1-B32C-A6C9D753E12E}"/>
              </a:ext>
            </a:extLst>
          </p:cNvPr>
          <p:cNvSpPr>
            <a:spLocks noGrp="1"/>
          </p:cNvSpPr>
          <p:nvPr>
            <p:ph type="title"/>
          </p:nvPr>
        </p:nvSpPr>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AC305EBD-3668-45A2-BC45-1166FBAE9082}"/>
              </a:ext>
            </a:extLst>
          </p:cNvPr>
          <p:cNvSpPr>
            <a:spLocks noGrp="1"/>
          </p:cNvSpPr>
          <p:nvPr>
            <p:ph idx="1"/>
          </p:nvPr>
        </p:nvSpPr>
        <p:spPr/>
        <p:txBody>
          <a:bodyPr>
            <a:noAutofit/>
          </a:bodyPr>
          <a:lstStyle/>
          <a:p>
            <a:r>
              <a:rPr lang="en-US" sz="3200" dirty="0"/>
              <a:t>Lack of a </a:t>
            </a:r>
            <a:r>
              <a:rPr lang="en-US" sz="3200" b="1" dirty="0"/>
              <a:t>friendship mentor </a:t>
            </a:r>
            <a:r>
              <a:rPr lang="en-US" sz="3200" dirty="0"/>
              <a:t>to provide guidance and constructive and positive feedback</a:t>
            </a:r>
          </a:p>
          <a:p>
            <a:r>
              <a:rPr lang="en-US" sz="3200" dirty="0"/>
              <a:t>Friendships </a:t>
            </a:r>
            <a:r>
              <a:rPr lang="en-US" sz="3200" b="1" dirty="0"/>
              <a:t>end at the school gate</a:t>
            </a:r>
          </a:p>
          <a:p>
            <a:r>
              <a:rPr lang="en-US" sz="3200" dirty="0"/>
              <a:t>Resist parents' suggestions to contact friends or engage in </a:t>
            </a:r>
            <a:r>
              <a:rPr lang="en-US" sz="3200" b="1" dirty="0"/>
              <a:t>extra-curricular activities</a:t>
            </a:r>
          </a:p>
          <a:p>
            <a:r>
              <a:rPr lang="en-US" sz="3200" dirty="0"/>
              <a:t>No </a:t>
            </a:r>
            <a:r>
              <a:rPr lang="en-US" sz="3200" b="1" dirty="0"/>
              <a:t>motivation and energy </a:t>
            </a:r>
            <a:r>
              <a:rPr lang="en-US" sz="3200" dirty="0"/>
              <a:t>to socialize any more</a:t>
            </a:r>
            <a:endParaRPr lang="en-AU" sz="3200" dirty="0"/>
          </a:p>
        </p:txBody>
      </p:sp>
    </p:spTree>
    <p:extLst>
      <p:ext uri="{BB962C8B-B14F-4D97-AF65-F5344CB8AC3E}">
        <p14:creationId xmlns:p14="http://schemas.microsoft.com/office/powerpoint/2010/main" val="1287362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4CDE4-94BD-4CA5-BB7C-6F0FAEEA7DB9}"/>
              </a:ext>
            </a:extLst>
          </p:cNvPr>
          <p:cNvSpPr>
            <a:spLocks noGrp="1"/>
          </p:cNvSpPr>
          <p:nvPr>
            <p:ph type="title"/>
          </p:nvPr>
        </p:nvSpPr>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011FCE0A-A4F1-4B0A-B926-3FB5281923B0}"/>
              </a:ext>
            </a:extLst>
          </p:cNvPr>
          <p:cNvSpPr>
            <a:spLocks noGrp="1"/>
          </p:cNvSpPr>
          <p:nvPr>
            <p:ph idx="1"/>
          </p:nvPr>
        </p:nvSpPr>
        <p:spPr>
          <a:xfrm>
            <a:off x="609600" y="2268886"/>
            <a:ext cx="10972800" cy="3857278"/>
          </a:xfrm>
        </p:spPr>
        <p:txBody>
          <a:bodyPr>
            <a:normAutofit fontScale="92500" lnSpcReduction="20000"/>
          </a:bodyPr>
          <a:lstStyle/>
          <a:p>
            <a:r>
              <a:rPr lang="en-US" sz="3600" dirty="0"/>
              <a:t>Recognition of </a:t>
            </a:r>
            <a:r>
              <a:rPr lang="en-US" sz="3600" b="1" dirty="0"/>
              <a:t>not being popular</a:t>
            </a:r>
          </a:p>
          <a:p>
            <a:r>
              <a:rPr lang="en-US" sz="3600" i="1" dirty="0"/>
              <a:t>I wasn’t rejected but did not feel completely included</a:t>
            </a:r>
          </a:p>
          <a:p>
            <a:r>
              <a:rPr lang="en-US" sz="3600" i="1" dirty="0"/>
              <a:t>I was supported and tolerated but not liked</a:t>
            </a:r>
          </a:p>
          <a:p>
            <a:r>
              <a:rPr lang="en-US" sz="3600" b="1" dirty="0"/>
              <a:t>Blame themselves </a:t>
            </a:r>
            <a:r>
              <a:rPr lang="en-US" sz="3600" dirty="0"/>
              <a:t>or being </a:t>
            </a:r>
            <a:r>
              <a:rPr lang="en-US" sz="3600" b="1" dirty="0"/>
              <a:t>autistic</a:t>
            </a:r>
            <a:r>
              <a:rPr lang="en-US" sz="3600" dirty="0"/>
              <a:t> for peer rejection</a:t>
            </a:r>
          </a:p>
          <a:p>
            <a:r>
              <a:rPr lang="en-US" sz="3600" dirty="0"/>
              <a:t>Affects self-esteem, self-identity, mood and perception of autism</a:t>
            </a:r>
          </a:p>
        </p:txBody>
      </p:sp>
    </p:spTree>
    <p:extLst>
      <p:ext uri="{BB962C8B-B14F-4D97-AF65-F5344CB8AC3E}">
        <p14:creationId xmlns:p14="http://schemas.microsoft.com/office/powerpoint/2010/main" val="1089999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56295-6C8B-4920-BA79-2CB2B0DB4D1C}"/>
              </a:ext>
            </a:extLst>
          </p:cNvPr>
          <p:cNvSpPr>
            <a:spLocks noGrp="1"/>
          </p:cNvSpPr>
          <p:nvPr>
            <p:ph type="title"/>
          </p:nvPr>
        </p:nvSpPr>
        <p:spPr>
          <a:xfrm>
            <a:off x="838200" y="365125"/>
            <a:ext cx="10515600" cy="1006475"/>
          </a:xfrm>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391EAC6E-DD9C-419B-804A-C9D512F06F1D}"/>
              </a:ext>
            </a:extLst>
          </p:cNvPr>
          <p:cNvSpPr>
            <a:spLocks noGrp="1"/>
          </p:cNvSpPr>
          <p:nvPr>
            <p:ph idx="1"/>
          </p:nvPr>
        </p:nvSpPr>
        <p:spPr>
          <a:xfrm>
            <a:off x="826476" y="1450486"/>
            <a:ext cx="10515600" cy="4586899"/>
          </a:xfrm>
        </p:spPr>
        <p:txBody>
          <a:bodyPr>
            <a:noAutofit/>
          </a:bodyPr>
          <a:lstStyle/>
          <a:p>
            <a:r>
              <a:rPr lang="en-US" sz="3200" dirty="0"/>
              <a:t>Anxious about making a </a:t>
            </a:r>
            <a:r>
              <a:rPr lang="en-US" sz="3200" b="1" dirty="0"/>
              <a:t>social mistake</a:t>
            </a:r>
          </a:p>
          <a:p>
            <a:r>
              <a:rPr lang="en-US" sz="3200" i="1" dirty="0"/>
              <a:t>I live in constant fear of performance anxiety over day-to-day social encounters</a:t>
            </a:r>
            <a:endParaRPr lang="en-AU" sz="3200" i="1" dirty="0"/>
          </a:p>
          <a:p>
            <a:r>
              <a:rPr lang="en-AU" sz="3200" dirty="0"/>
              <a:t>Before falling asleep </a:t>
            </a:r>
            <a:r>
              <a:rPr lang="en-AU" sz="3200" b="1" dirty="0"/>
              <a:t>reviewing the social experiences </a:t>
            </a:r>
            <a:r>
              <a:rPr lang="en-AU" sz="3200" dirty="0"/>
              <a:t>of school – ruminating on social performance</a:t>
            </a:r>
          </a:p>
          <a:p>
            <a:r>
              <a:rPr lang="en-AU" sz="3200" dirty="0"/>
              <a:t>Conscious retreat into solitude</a:t>
            </a:r>
          </a:p>
          <a:p>
            <a:r>
              <a:rPr lang="en-AU" sz="3200" i="1" dirty="0"/>
              <a:t>I’d rather just be alone, but I can’t handle the loneliness</a:t>
            </a:r>
          </a:p>
        </p:txBody>
      </p:sp>
    </p:spTree>
    <p:extLst>
      <p:ext uri="{BB962C8B-B14F-4D97-AF65-F5344CB8AC3E}">
        <p14:creationId xmlns:p14="http://schemas.microsoft.com/office/powerpoint/2010/main" val="1003849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C0836-152C-404C-9AFB-DC2CA0C52CEA}"/>
              </a:ext>
            </a:extLst>
          </p:cNvPr>
          <p:cNvSpPr>
            <a:spLocks noGrp="1"/>
          </p:cNvSpPr>
          <p:nvPr>
            <p:ph type="title"/>
          </p:nvPr>
        </p:nvSpPr>
        <p:spPr>
          <a:xfrm>
            <a:off x="838200" y="365126"/>
            <a:ext cx="10515600" cy="842352"/>
          </a:xfrm>
        </p:spPr>
        <p:txBody>
          <a:bodyPr>
            <a:normAutofit/>
          </a:bodyPr>
          <a:lstStyle/>
          <a:p>
            <a:pPr algn="ctr"/>
            <a:r>
              <a:rPr lang="en-US" sz="5400" b="1" dirty="0"/>
              <a:t>Autistic Friendships</a:t>
            </a:r>
            <a:endParaRPr lang="en-AU" sz="5400" b="1" dirty="0"/>
          </a:p>
        </p:txBody>
      </p:sp>
      <p:sp>
        <p:nvSpPr>
          <p:cNvPr id="3" name="Content Placeholder 2">
            <a:extLst>
              <a:ext uri="{FF2B5EF4-FFF2-40B4-BE49-F238E27FC236}">
                <a16:creationId xmlns:a16="http://schemas.microsoft.com/office/drawing/2014/main" xmlns="" id="{21326174-9E39-4902-8B02-D3D29A08E0F3}"/>
              </a:ext>
            </a:extLst>
          </p:cNvPr>
          <p:cNvSpPr>
            <a:spLocks noGrp="1"/>
          </p:cNvSpPr>
          <p:nvPr>
            <p:ph idx="1"/>
          </p:nvPr>
        </p:nvSpPr>
        <p:spPr>
          <a:xfrm>
            <a:off x="504092" y="1268658"/>
            <a:ext cx="10972800" cy="5108696"/>
          </a:xfrm>
        </p:spPr>
        <p:txBody>
          <a:bodyPr>
            <a:noAutofit/>
          </a:bodyPr>
          <a:lstStyle/>
          <a:p>
            <a:r>
              <a:rPr lang="en-US" sz="3200" dirty="0"/>
              <a:t>Yearning for a sense of </a:t>
            </a:r>
            <a:r>
              <a:rPr lang="en-US" sz="3200" b="1" dirty="0"/>
              <a:t>connection</a:t>
            </a:r>
          </a:p>
          <a:p>
            <a:r>
              <a:rPr lang="en-US" sz="3200" dirty="0"/>
              <a:t>Experience </a:t>
            </a:r>
            <a:r>
              <a:rPr lang="en-US" sz="3200" b="1" dirty="0"/>
              <a:t>rejection</a:t>
            </a:r>
            <a:r>
              <a:rPr lang="en-US" sz="3200" dirty="0"/>
              <a:t> from popular friendship groups</a:t>
            </a:r>
          </a:p>
          <a:p>
            <a:r>
              <a:rPr lang="en-US" sz="3200" dirty="0"/>
              <a:t>Accepted by </a:t>
            </a:r>
            <a:r>
              <a:rPr lang="en-US" sz="3200" b="1" dirty="0"/>
              <a:t>marginalized teenagers </a:t>
            </a:r>
            <a:r>
              <a:rPr lang="en-US" sz="3200" dirty="0"/>
              <a:t>that engage in activities and interests that cause concern for parents</a:t>
            </a:r>
          </a:p>
          <a:p>
            <a:r>
              <a:rPr lang="en-US" sz="3200" dirty="0"/>
              <a:t>Alcohol and drug use, eating disorders</a:t>
            </a:r>
          </a:p>
          <a:p>
            <a:r>
              <a:rPr lang="en-US" sz="3200" dirty="0"/>
              <a:t>The group ‘adopt’ the autistic teenager</a:t>
            </a:r>
          </a:p>
          <a:p>
            <a:r>
              <a:rPr lang="en-US" sz="3200" dirty="0"/>
              <a:t>A </a:t>
            </a:r>
            <a:r>
              <a:rPr lang="en-US" sz="3200" b="1" dirty="0"/>
              <a:t>new intense interest </a:t>
            </a:r>
            <a:r>
              <a:rPr lang="en-US" sz="3200" dirty="0"/>
              <a:t>in information valued by the g</a:t>
            </a:r>
            <a:r>
              <a:rPr lang="en-US" sz="3600" dirty="0"/>
              <a:t>roup</a:t>
            </a:r>
            <a:endParaRPr lang="en-AU" sz="3600" dirty="0"/>
          </a:p>
        </p:txBody>
      </p:sp>
    </p:spTree>
    <p:extLst>
      <p:ext uri="{BB962C8B-B14F-4D97-AF65-F5344CB8AC3E}">
        <p14:creationId xmlns:p14="http://schemas.microsoft.com/office/powerpoint/2010/main" val="2036881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652" y="76200"/>
            <a:ext cx="6372708" cy="1524000"/>
          </a:xfrm>
        </p:spPr>
        <p:txBody>
          <a:bodyPr>
            <a:normAutofit fontScale="90000"/>
          </a:bodyPr>
          <a:lstStyle/>
          <a:p>
            <a:pPr algn="ctr">
              <a:defRPr/>
            </a:pPr>
            <a:r>
              <a:rPr lang="en-AU" sz="5400" b="1" dirty="0"/>
              <a:t>Autistic Teenage Girls</a:t>
            </a:r>
            <a:r>
              <a:rPr lang="en-AU" sz="2700" b="1" dirty="0"/>
              <a:t/>
            </a:r>
            <a:br>
              <a:rPr lang="en-AU" sz="2700" b="1" dirty="0"/>
            </a:br>
            <a:endParaRPr lang="en-AU" sz="2700" b="1" dirty="0"/>
          </a:p>
        </p:txBody>
      </p:sp>
      <p:sp>
        <p:nvSpPr>
          <p:cNvPr id="35843" name="Content Placeholder 2"/>
          <p:cNvSpPr>
            <a:spLocks noGrp="1"/>
          </p:cNvSpPr>
          <p:nvPr>
            <p:ph idx="1"/>
          </p:nvPr>
        </p:nvSpPr>
        <p:spPr>
          <a:xfrm>
            <a:off x="574765" y="1447801"/>
            <a:ext cx="10575689" cy="4793750"/>
          </a:xfrm>
        </p:spPr>
        <p:txBody>
          <a:bodyPr>
            <a:normAutofit fontScale="92500"/>
          </a:bodyPr>
          <a:lstStyle/>
          <a:p>
            <a:r>
              <a:rPr lang="en-AU" altLang="en-US" sz="3600" dirty="0"/>
              <a:t>Try to fit in during Primary School by being </a:t>
            </a:r>
            <a:r>
              <a:rPr lang="en-AU" altLang="en-US" sz="3600" b="1" dirty="0"/>
              <a:t>ultra-feminine </a:t>
            </a:r>
            <a:r>
              <a:rPr lang="en-AU" altLang="en-US" sz="3600" dirty="0"/>
              <a:t>(pink and frilly)</a:t>
            </a:r>
          </a:p>
          <a:p>
            <a:r>
              <a:rPr lang="en-AU" altLang="en-US" sz="3600" dirty="0"/>
              <a:t>In adolescence, when it is not working, the pendulum can </a:t>
            </a:r>
            <a:r>
              <a:rPr lang="en-AU" altLang="en-US" sz="3600" b="1" dirty="0"/>
              <a:t>swing the other way</a:t>
            </a:r>
          </a:p>
          <a:p>
            <a:r>
              <a:rPr lang="en-AU" altLang="en-US" sz="3600" dirty="0"/>
              <a:t>Despise femininity and defy social and gender conventions</a:t>
            </a:r>
          </a:p>
          <a:p>
            <a:r>
              <a:rPr lang="en-AU" altLang="en-US" sz="3600" dirty="0"/>
              <a:t>Prefer the </a:t>
            </a:r>
            <a:r>
              <a:rPr lang="en-AU" altLang="en-US" sz="3600" b="1" dirty="0"/>
              <a:t>company of boys, </a:t>
            </a:r>
            <a:r>
              <a:rPr lang="en-AU" altLang="en-US" sz="3600" dirty="0"/>
              <a:t>socially simpler, interest in sporting ability, science, adventure</a:t>
            </a:r>
          </a:p>
          <a:p>
            <a:endParaRPr lang="en-AU" altLang="en-US" dirty="0"/>
          </a:p>
        </p:txBody>
      </p:sp>
    </p:spTree>
    <p:extLst>
      <p:ext uri="{BB962C8B-B14F-4D97-AF65-F5344CB8AC3E}">
        <p14:creationId xmlns:p14="http://schemas.microsoft.com/office/powerpoint/2010/main" val="2849681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66583-9792-462E-87BA-53C623E48CFB}"/>
              </a:ext>
            </a:extLst>
          </p:cNvPr>
          <p:cNvSpPr>
            <a:spLocks noGrp="1"/>
          </p:cNvSpPr>
          <p:nvPr>
            <p:ph type="title"/>
          </p:nvPr>
        </p:nvSpPr>
        <p:spPr>
          <a:xfrm>
            <a:off x="838200" y="801933"/>
            <a:ext cx="10515600" cy="875281"/>
          </a:xfrm>
        </p:spPr>
        <p:txBody>
          <a:bodyPr>
            <a:normAutofit fontScale="90000"/>
          </a:bodyPr>
          <a:lstStyle/>
          <a:p>
            <a:pPr algn="ctr"/>
            <a:r>
              <a:rPr lang="en-AU" sz="6000" b="1" dirty="0"/>
              <a:t>Autistic Teenage Girls</a:t>
            </a:r>
            <a:r>
              <a:rPr lang="en-AU" b="1" dirty="0"/>
              <a:t/>
            </a:r>
            <a:br>
              <a:rPr lang="en-AU" b="1" dirty="0"/>
            </a:br>
            <a:endParaRPr lang="en-AU" dirty="0"/>
          </a:p>
        </p:txBody>
      </p:sp>
      <p:sp>
        <p:nvSpPr>
          <p:cNvPr id="3" name="Content Placeholder 2">
            <a:extLst>
              <a:ext uri="{FF2B5EF4-FFF2-40B4-BE49-F238E27FC236}">
                <a16:creationId xmlns:a16="http://schemas.microsoft.com/office/drawing/2014/main" xmlns="" id="{1F816A75-1DF2-4A1F-9C76-3A0E7F71AB87}"/>
              </a:ext>
            </a:extLst>
          </p:cNvPr>
          <p:cNvSpPr>
            <a:spLocks noGrp="1"/>
          </p:cNvSpPr>
          <p:nvPr>
            <p:ph idx="1"/>
          </p:nvPr>
        </p:nvSpPr>
        <p:spPr>
          <a:xfrm>
            <a:off x="609600" y="1995055"/>
            <a:ext cx="10972800" cy="4131109"/>
          </a:xfrm>
        </p:spPr>
        <p:txBody>
          <a:bodyPr>
            <a:normAutofit/>
          </a:bodyPr>
          <a:lstStyle/>
          <a:p>
            <a:r>
              <a:rPr lang="en-US" sz="3200" dirty="0"/>
              <a:t>Camouflaging: Developing an interest in and knowledge of </a:t>
            </a:r>
            <a:r>
              <a:rPr lang="en-US" sz="3200" b="1" dirty="0"/>
              <a:t>fashion and makeup</a:t>
            </a:r>
            <a:r>
              <a:rPr lang="en-US" sz="3200" dirty="0"/>
              <a:t>. </a:t>
            </a:r>
          </a:p>
          <a:p>
            <a:r>
              <a:rPr lang="en-US" sz="3200" b="1" dirty="0"/>
              <a:t>Masks and mimics</a:t>
            </a:r>
          </a:p>
          <a:p>
            <a:r>
              <a:rPr lang="en-US" sz="3200" i="1" dirty="0"/>
              <a:t>Why go to all the effort of figuring out what normal is when you can just copy it.</a:t>
            </a:r>
          </a:p>
          <a:p>
            <a:r>
              <a:rPr lang="en-US" sz="3200" dirty="0"/>
              <a:t>Autism camouflaged and </a:t>
            </a:r>
            <a:r>
              <a:rPr lang="en-US" sz="3200" b="1" dirty="0"/>
              <a:t>suppressed at school</a:t>
            </a:r>
            <a:r>
              <a:rPr lang="en-US" sz="3200" dirty="0"/>
              <a:t> but released at home</a:t>
            </a:r>
          </a:p>
          <a:p>
            <a:r>
              <a:rPr lang="en-US" sz="3200" dirty="0"/>
              <a:t>Jekyll and Hyde character</a:t>
            </a:r>
          </a:p>
          <a:p>
            <a:endParaRPr lang="en-AU" dirty="0"/>
          </a:p>
        </p:txBody>
      </p:sp>
    </p:spTree>
    <p:extLst>
      <p:ext uri="{BB962C8B-B14F-4D97-AF65-F5344CB8AC3E}">
        <p14:creationId xmlns:p14="http://schemas.microsoft.com/office/powerpoint/2010/main" val="4256008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992F9-83A3-46D6-B718-379F2E5EFC95}"/>
              </a:ext>
            </a:extLst>
          </p:cNvPr>
          <p:cNvSpPr>
            <a:spLocks noGrp="1"/>
          </p:cNvSpPr>
          <p:nvPr>
            <p:ph type="title"/>
          </p:nvPr>
        </p:nvSpPr>
        <p:spPr/>
        <p:txBody>
          <a:bodyPr>
            <a:normAutofit/>
          </a:bodyPr>
          <a:lstStyle/>
          <a:p>
            <a:pPr algn="ctr"/>
            <a:r>
              <a:rPr lang="en-AU" sz="5400" b="1" dirty="0"/>
              <a:t>Teenage Autistic Girls</a:t>
            </a:r>
            <a:endParaRPr lang="en-AU" sz="5400" dirty="0"/>
          </a:p>
        </p:txBody>
      </p:sp>
      <p:pic>
        <p:nvPicPr>
          <p:cNvPr id="6" name="Picture 5">
            <a:extLst>
              <a:ext uri="{FF2B5EF4-FFF2-40B4-BE49-F238E27FC236}">
                <a16:creationId xmlns:a16="http://schemas.microsoft.com/office/drawing/2014/main" xmlns="" id="{D312ED92-AEC2-4E15-899D-6AD0B4684CF1}"/>
              </a:ext>
            </a:extLst>
          </p:cNvPr>
          <p:cNvPicPr>
            <a:picLocks noChangeAspect="1"/>
          </p:cNvPicPr>
          <p:nvPr/>
        </p:nvPicPr>
        <p:blipFill>
          <a:blip r:embed="rId2"/>
          <a:stretch>
            <a:fillRect/>
          </a:stretch>
        </p:blipFill>
        <p:spPr>
          <a:xfrm>
            <a:off x="3051119" y="3323472"/>
            <a:ext cx="2252400" cy="3382999"/>
          </a:xfrm>
          <a:prstGeom prst="rect">
            <a:avLst/>
          </a:prstGeom>
        </p:spPr>
      </p:pic>
      <p:pic>
        <p:nvPicPr>
          <p:cNvPr id="7" name="Picture 6">
            <a:extLst>
              <a:ext uri="{FF2B5EF4-FFF2-40B4-BE49-F238E27FC236}">
                <a16:creationId xmlns:a16="http://schemas.microsoft.com/office/drawing/2014/main" xmlns="" id="{2C1983F5-466C-4931-B924-779CBDF32E13}"/>
              </a:ext>
            </a:extLst>
          </p:cNvPr>
          <p:cNvPicPr>
            <a:picLocks noChangeAspect="1"/>
          </p:cNvPicPr>
          <p:nvPr/>
        </p:nvPicPr>
        <p:blipFill>
          <a:blip r:embed="rId3"/>
          <a:stretch>
            <a:fillRect/>
          </a:stretch>
        </p:blipFill>
        <p:spPr>
          <a:xfrm>
            <a:off x="6062150" y="3376237"/>
            <a:ext cx="2150775" cy="3330234"/>
          </a:xfrm>
          <a:prstGeom prst="rect">
            <a:avLst/>
          </a:prstGeom>
        </p:spPr>
      </p:pic>
      <p:sp>
        <p:nvSpPr>
          <p:cNvPr id="4" name="Content Placeholder 3">
            <a:extLst>
              <a:ext uri="{FF2B5EF4-FFF2-40B4-BE49-F238E27FC236}">
                <a16:creationId xmlns:a16="http://schemas.microsoft.com/office/drawing/2014/main" xmlns="" id="{B6622AFD-0F53-43A5-8C17-E9430B0FA656}"/>
              </a:ext>
            </a:extLst>
          </p:cNvPr>
          <p:cNvSpPr>
            <a:spLocks noGrp="1"/>
          </p:cNvSpPr>
          <p:nvPr>
            <p:ph idx="1"/>
          </p:nvPr>
        </p:nvSpPr>
        <p:spPr>
          <a:xfrm>
            <a:off x="609600" y="1537090"/>
            <a:ext cx="10972800" cy="1891910"/>
          </a:xfrm>
        </p:spPr>
        <p:txBody>
          <a:bodyPr/>
          <a:lstStyle/>
          <a:p>
            <a:r>
              <a:rPr lang="en-US" b="1" dirty="0"/>
              <a:t>Puritanical</a:t>
            </a:r>
          </a:p>
          <a:p>
            <a:r>
              <a:rPr lang="en-US" dirty="0"/>
              <a:t>Sexuality to be </a:t>
            </a:r>
            <a:r>
              <a:rPr lang="en-US" b="1" dirty="0"/>
              <a:t>popular</a:t>
            </a:r>
          </a:p>
          <a:p>
            <a:r>
              <a:rPr lang="en-US" dirty="0"/>
              <a:t>Vulnerable to </a:t>
            </a:r>
            <a:r>
              <a:rPr lang="en-US" b="1" dirty="0"/>
              <a:t>relationship predators</a:t>
            </a:r>
            <a:endParaRPr lang="en-AU" b="1" dirty="0"/>
          </a:p>
        </p:txBody>
      </p:sp>
    </p:spTree>
    <p:extLst>
      <p:ext uri="{BB962C8B-B14F-4D97-AF65-F5344CB8AC3E}">
        <p14:creationId xmlns:p14="http://schemas.microsoft.com/office/powerpoint/2010/main" val="3483765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F3EAF-F4EA-2E4D-EC66-890C64AB70E6}"/>
              </a:ext>
            </a:extLst>
          </p:cNvPr>
          <p:cNvSpPr>
            <a:spLocks noGrp="1"/>
          </p:cNvSpPr>
          <p:nvPr>
            <p:ph type="title"/>
          </p:nvPr>
        </p:nvSpPr>
        <p:spPr/>
        <p:txBody>
          <a:bodyPr>
            <a:normAutofit/>
          </a:bodyPr>
          <a:lstStyle/>
          <a:p>
            <a:pPr algn="ctr"/>
            <a:r>
              <a:rPr lang="en-AU" sz="5400" b="1" dirty="0"/>
              <a:t>Friendship Curriculum</a:t>
            </a:r>
          </a:p>
        </p:txBody>
      </p:sp>
      <p:sp>
        <p:nvSpPr>
          <p:cNvPr id="3" name="Content Placeholder 2">
            <a:extLst>
              <a:ext uri="{FF2B5EF4-FFF2-40B4-BE49-F238E27FC236}">
                <a16:creationId xmlns:a16="http://schemas.microsoft.com/office/drawing/2014/main" xmlns="" id="{4DC21677-31AB-8F37-E99E-222FD2951155}"/>
              </a:ext>
            </a:extLst>
          </p:cNvPr>
          <p:cNvSpPr>
            <a:spLocks noGrp="1"/>
          </p:cNvSpPr>
          <p:nvPr>
            <p:ph idx="1"/>
          </p:nvPr>
        </p:nvSpPr>
        <p:spPr>
          <a:xfrm>
            <a:off x="838200" y="1825625"/>
            <a:ext cx="10515600" cy="4258652"/>
          </a:xfrm>
        </p:spPr>
        <p:txBody>
          <a:bodyPr>
            <a:normAutofit/>
          </a:bodyPr>
          <a:lstStyle/>
          <a:p>
            <a:r>
              <a:rPr lang="en-AU" dirty="0"/>
              <a:t>Rothman and Holmes </a:t>
            </a:r>
            <a:r>
              <a:rPr lang="en-AU" i="1" dirty="0"/>
              <a:t>Autism </a:t>
            </a:r>
            <a:r>
              <a:rPr lang="en-AU" dirty="0"/>
              <a:t>26, 160-168</a:t>
            </a:r>
          </a:p>
          <a:p>
            <a:r>
              <a:rPr lang="en-AU" dirty="0"/>
              <a:t>25 autistic individuals aged 16-22 years</a:t>
            </a:r>
          </a:p>
          <a:p>
            <a:r>
              <a:rPr lang="en-AU" dirty="0"/>
              <a:t>Friendships and healthy relationships (</a:t>
            </a:r>
            <a:r>
              <a:rPr lang="en-AU" b="1" dirty="0"/>
              <a:t>HEARTS programme</a:t>
            </a:r>
            <a:r>
              <a:rPr lang="en-AU" dirty="0"/>
              <a:t>)</a:t>
            </a:r>
          </a:p>
          <a:p>
            <a:pPr marL="0" indent="0">
              <a:buNone/>
            </a:pPr>
            <a:r>
              <a:rPr lang="en-AU" b="1" dirty="0"/>
              <a:t>1: Motivation to make and maintain friendships</a:t>
            </a:r>
          </a:p>
          <a:p>
            <a:r>
              <a:rPr lang="en-AU" dirty="0"/>
              <a:t>Motivation to keep the relationship going</a:t>
            </a:r>
          </a:p>
          <a:p>
            <a:r>
              <a:rPr lang="en-AU" i="1" dirty="0"/>
              <a:t>My challenge is actually staying in touch and making the effort to actually feel like I want to talk to them</a:t>
            </a:r>
          </a:p>
        </p:txBody>
      </p:sp>
    </p:spTree>
    <p:extLst>
      <p:ext uri="{BB962C8B-B14F-4D97-AF65-F5344CB8AC3E}">
        <p14:creationId xmlns:p14="http://schemas.microsoft.com/office/powerpoint/2010/main" val="157372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71628" y="759140"/>
            <a:ext cx="11520462" cy="609600"/>
          </a:xfrm>
        </p:spPr>
        <p:txBody>
          <a:bodyPr>
            <a:noAutofit/>
          </a:bodyPr>
          <a:lstStyle/>
          <a:p>
            <a:pPr algn="ctr" eaLnBrk="1" hangingPunct="1"/>
            <a:r>
              <a:rPr lang="en-US" altLang="en-US" sz="5400" b="1" dirty="0"/>
              <a:t>Strategies: An Adult ‘Acting’ As a Friend</a:t>
            </a:r>
            <a:endParaRPr lang="en-AU" altLang="en-US" sz="5400" b="1" dirty="0"/>
          </a:p>
        </p:txBody>
      </p:sp>
      <p:sp>
        <p:nvSpPr>
          <p:cNvPr id="59395" name="Rectangle 3"/>
          <p:cNvSpPr>
            <a:spLocks noGrp="1" noChangeArrowheads="1"/>
          </p:cNvSpPr>
          <p:nvPr>
            <p:ph type="body" idx="1"/>
          </p:nvPr>
        </p:nvSpPr>
        <p:spPr>
          <a:xfrm>
            <a:off x="635679" y="2071390"/>
            <a:ext cx="10953241" cy="4525963"/>
          </a:xfrm>
        </p:spPr>
        <p:txBody>
          <a:bodyPr>
            <a:normAutofit fontScale="92500"/>
          </a:bodyPr>
          <a:lstStyle/>
          <a:p>
            <a:pPr eaLnBrk="1" hangingPunct="1"/>
            <a:r>
              <a:rPr lang="en-US" altLang="en-US" sz="3600" dirty="0"/>
              <a:t>Observe the natural play of the child’s peers, learn the games and rules.</a:t>
            </a:r>
          </a:p>
          <a:p>
            <a:pPr eaLnBrk="1" hangingPunct="1"/>
            <a:r>
              <a:rPr lang="en-US" altLang="en-US" sz="3600" dirty="0"/>
              <a:t>Learn </a:t>
            </a:r>
            <a:r>
              <a:rPr lang="en-US" altLang="en-US" sz="3600" b="1" dirty="0"/>
              <a:t>‘child’ speak.</a:t>
            </a:r>
          </a:p>
          <a:p>
            <a:pPr eaLnBrk="1" hangingPunct="1"/>
            <a:r>
              <a:rPr lang="en-US" altLang="en-US" sz="3600" b="1" dirty="0"/>
              <a:t>Turn taking.</a:t>
            </a:r>
          </a:p>
          <a:p>
            <a:pPr eaLnBrk="1" hangingPunct="1"/>
            <a:r>
              <a:rPr lang="en-US" altLang="en-US" sz="3600" b="1" dirty="0"/>
              <a:t>Ask for help</a:t>
            </a:r>
            <a:r>
              <a:rPr lang="en-US" altLang="en-US" sz="3600" dirty="0"/>
              <a:t>.</a:t>
            </a:r>
          </a:p>
          <a:p>
            <a:r>
              <a:rPr lang="en-US" altLang="en-US" sz="3600" b="1" dirty="0"/>
              <a:t>Video</a:t>
            </a:r>
            <a:r>
              <a:rPr lang="en-US" altLang="en-US" sz="3600" dirty="0"/>
              <a:t> replay of social play scenes at school.</a:t>
            </a:r>
          </a:p>
          <a:p>
            <a:r>
              <a:rPr lang="en-US" altLang="en-US" sz="3600" dirty="0"/>
              <a:t>Pause button.</a:t>
            </a:r>
          </a:p>
          <a:p>
            <a:pPr eaLnBrk="1" hangingPunct="1"/>
            <a:endParaRPr lang="en-US" altLang="en-US" dirty="0"/>
          </a:p>
        </p:txBody>
      </p:sp>
      <p:sp>
        <p:nvSpPr>
          <p:cNvPr id="2" name="Footer Placeholder 1">
            <a:extLst>
              <a:ext uri="{FF2B5EF4-FFF2-40B4-BE49-F238E27FC236}">
                <a16:creationId xmlns:a16="http://schemas.microsoft.com/office/drawing/2014/main" xmlns="" id="{D06AFDAD-07EB-453C-9880-4AA2F9CE6C0E}"/>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276423281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A635F-B2C3-BABE-79F9-0C292B122606}"/>
              </a:ext>
            </a:extLst>
          </p:cNvPr>
          <p:cNvSpPr>
            <a:spLocks noGrp="1"/>
          </p:cNvSpPr>
          <p:nvPr>
            <p:ph type="title"/>
          </p:nvPr>
        </p:nvSpPr>
        <p:spPr/>
        <p:txBody>
          <a:bodyPr>
            <a:normAutofit/>
          </a:bodyPr>
          <a:lstStyle/>
          <a:p>
            <a:pPr algn="ctr"/>
            <a:r>
              <a:rPr lang="en-AU" sz="5400" b="1" dirty="0"/>
              <a:t>Friendship Curriculum</a:t>
            </a:r>
          </a:p>
        </p:txBody>
      </p:sp>
      <p:sp>
        <p:nvSpPr>
          <p:cNvPr id="3" name="Content Placeholder 2">
            <a:extLst>
              <a:ext uri="{FF2B5EF4-FFF2-40B4-BE49-F238E27FC236}">
                <a16:creationId xmlns:a16="http://schemas.microsoft.com/office/drawing/2014/main" xmlns="" id="{7E6B5D78-6337-C734-3715-06E8DB657822}"/>
              </a:ext>
            </a:extLst>
          </p:cNvPr>
          <p:cNvSpPr>
            <a:spLocks noGrp="1"/>
          </p:cNvSpPr>
          <p:nvPr>
            <p:ph idx="1"/>
          </p:nvPr>
        </p:nvSpPr>
        <p:spPr/>
        <p:txBody>
          <a:bodyPr>
            <a:normAutofit lnSpcReduction="10000"/>
          </a:bodyPr>
          <a:lstStyle/>
          <a:p>
            <a:r>
              <a:rPr lang="en-AU" dirty="0"/>
              <a:t>For some participants, </a:t>
            </a:r>
            <a:r>
              <a:rPr lang="en-AU" b="1" dirty="0"/>
              <a:t>spending time alone and enjoying free time was a more attractive option than socializing with others</a:t>
            </a:r>
          </a:p>
          <a:p>
            <a:r>
              <a:rPr lang="en-AU" dirty="0"/>
              <a:t>Forgetting to continue to </a:t>
            </a:r>
            <a:r>
              <a:rPr lang="en-AU" b="1" dirty="0"/>
              <a:t>invest in a relationship</a:t>
            </a:r>
          </a:p>
          <a:p>
            <a:r>
              <a:rPr lang="en-AU" dirty="0"/>
              <a:t>One participant created a social checklist</a:t>
            </a:r>
          </a:p>
          <a:p>
            <a:pPr marL="0" indent="0">
              <a:buNone/>
            </a:pPr>
            <a:r>
              <a:rPr lang="en-AU" b="1" dirty="0"/>
              <a:t>2: Overcoming anxiety</a:t>
            </a:r>
          </a:p>
          <a:p>
            <a:r>
              <a:rPr lang="en-AU" dirty="0"/>
              <a:t>Needing much </a:t>
            </a:r>
            <a:r>
              <a:rPr lang="en-AU" b="1" dirty="0"/>
              <a:t>reassurance</a:t>
            </a:r>
            <a:r>
              <a:rPr lang="en-AU" dirty="0"/>
              <a:t> due to anxiety about being rejected or being manipulated and abused</a:t>
            </a:r>
          </a:p>
          <a:p>
            <a:r>
              <a:rPr lang="en-AU" b="1" dirty="0"/>
              <a:t>Emotional scars </a:t>
            </a:r>
            <a:r>
              <a:rPr lang="en-AU" dirty="0"/>
              <a:t>from previous friendships</a:t>
            </a:r>
          </a:p>
        </p:txBody>
      </p:sp>
    </p:spTree>
    <p:extLst>
      <p:ext uri="{BB962C8B-B14F-4D97-AF65-F5344CB8AC3E}">
        <p14:creationId xmlns:p14="http://schemas.microsoft.com/office/powerpoint/2010/main" val="2239536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BF617-ED58-3FF8-3074-38A2272FB747}"/>
              </a:ext>
            </a:extLst>
          </p:cNvPr>
          <p:cNvSpPr>
            <a:spLocks noGrp="1"/>
          </p:cNvSpPr>
          <p:nvPr>
            <p:ph type="title"/>
          </p:nvPr>
        </p:nvSpPr>
        <p:spPr/>
        <p:txBody>
          <a:bodyPr>
            <a:normAutofit/>
          </a:bodyPr>
          <a:lstStyle/>
          <a:p>
            <a:pPr algn="ctr"/>
            <a:r>
              <a:rPr lang="en-AU" sz="5400" b="1" dirty="0"/>
              <a:t>Friendship Curriculum</a:t>
            </a:r>
          </a:p>
        </p:txBody>
      </p:sp>
      <p:sp>
        <p:nvSpPr>
          <p:cNvPr id="3" name="Content Placeholder 2">
            <a:extLst>
              <a:ext uri="{FF2B5EF4-FFF2-40B4-BE49-F238E27FC236}">
                <a16:creationId xmlns:a16="http://schemas.microsoft.com/office/drawing/2014/main" xmlns="" id="{B95535CC-A248-F364-08BF-7080E59B7A32}"/>
              </a:ext>
            </a:extLst>
          </p:cNvPr>
          <p:cNvSpPr>
            <a:spLocks noGrp="1"/>
          </p:cNvSpPr>
          <p:nvPr>
            <p:ph idx="1"/>
          </p:nvPr>
        </p:nvSpPr>
        <p:spPr/>
        <p:txBody>
          <a:bodyPr>
            <a:normAutofit lnSpcReduction="10000"/>
          </a:bodyPr>
          <a:lstStyle/>
          <a:p>
            <a:pPr marL="0" indent="0">
              <a:buNone/>
            </a:pPr>
            <a:r>
              <a:rPr lang="en-AU" b="1" dirty="0"/>
              <a:t>3: Taking emotional risks</a:t>
            </a:r>
          </a:p>
          <a:p>
            <a:r>
              <a:rPr lang="en-AU" dirty="0"/>
              <a:t>A desire </a:t>
            </a:r>
            <a:r>
              <a:rPr lang="en-AU" b="1" dirty="0"/>
              <a:t>to learn more about how to deepen </a:t>
            </a:r>
            <a:r>
              <a:rPr lang="en-AU" dirty="0"/>
              <a:t>healthy relationships</a:t>
            </a:r>
          </a:p>
          <a:p>
            <a:r>
              <a:rPr lang="en-AU" dirty="0"/>
              <a:t>From a superficial level into more emotional intimacy</a:t>
            </a:r>
          </a:p>
          <a:p>
            <a:r>
              <a:rPr lang="en-AU" dirty="0"/>
              <a:t>How to feel more closely connected to peers and experience more </a:t>
            </a:r>
            <a:r>
              <a:rPr lang="en-AU" b="1" dirty="0"/>
              <a:t>trust</a:t>
            </a:r>
            <a:r>
              <a:rPr lang="en-AU" dirty="0"/>
              <a:t> and cohesion</a:t>
            </a:r>
          </a:p>
          <a:p>
            <a:r>
              <a:rPr lang="en-AU" dirty="0"/>
              <a:t>Opening up and making various types of </a:t>
            </a:r>
            <a:r>
              <a:rPr lang="en-AU" b="1" dirty="0"/>
              <a:t>self-disclosures</a:t>
            </a:r>
          </a:p>
          <a:p>
            <a:r>
              <a:rPr lang="en-AU" dirty="0"/>
              <a:t>When and how to disclose feelings and to whom</a:t>
            </a:r>
          </a:p>
        </p:txBody>
      </p:sp>
    </p:spTree>
    <p:extLst>
      <p:ext uri="{BB962C8B-B14F-4D97-AF65-F5344CB8AC3E}">
        <p14:creationId xmlns:p14="http://schemas.microsoft.com/office/powerpoint/2010/main" val="2184277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8522-193F-0C16-02EB-1E70C30756F3}"/>
              </a:ext>
            </a:extLst>
          </p:cNvPr>
          <p:cNvSpPr>
            <a:spLocks noGrp="1"/>
          </p:cNvSpPr>
          <p:nvPr>
            <p:ph type="title"/>
          </p:nvPr>
        </p:nvSpPr>
        <p:spPr>
          <a:xfrm>
            <a:off x="838200" y="365125"/>
            <a:ext cx="10515600" cy="1029921"/>
          </a:xfrm>
        </p:spPr>
        <p:txBody>
          <a:bodyPr>
            <a:normAutofit/>
          </a:bodyPr>
          <a:lstStyle/>
          <a:p>
            <a:pPr algn="ctr"/>
            <a:r>
              <a:rPr lang="en-AU" sz="5400" b="1" dirty="0"/>
              <a:t>Friendship Curriculum</a:t>
            </a:r>
          </a:p>
        </p:txBody>
      </p:sp>
      <p:sp>
        <p:nvSpPr>
          <p:cNvPr id="3" name="Content Placeholder 2">
            <a:extLst>
              <a:ext uri="{FF2B5EF4-FFF2-40B4-BE49-F238E27FC236}">
                <a16:creationId xmlns:a16="http://schemas.microsoft.com/office/drawing/2014/main" xmlns="" id="{620D0404-F8DC-8D08-92ED-9BBF0D9BD882}"/>
              </a:ext>
            </a:extLst>
          </p:cNvPr>
          <p:cNvSpPr>
            <a:spLocks noGrp="1"/>
          </p:cNvSpPr>
          <p:nvPr>
            <p:ph idx="1"/>
          </p:nvPr>
        </p:nvSpPr>
        <p:spPr>
          <a:xfrm>
            <a:off x="803031" y="1415317"/>
            <a:ext cx="10515600" cy="4540006"/>
          </a:xfrm>
        </p:spPr>
        <p:txBody>
          <a:bodyPr>
            <a:normAutofit fontScale="92500" lnSpcReduction="20000"/>
          </a:bodyPr>
          <a:lstStyle/>
          <a:p>
            <a:r>
              <a:rPr lang="en-AU" b="1" dirty="0"/>
              <a:t>4: Cultivating reciprocity</a:t>
            </a:r>
          </a:p>
          <a:p>
            <a:r>
              <a:rPr lang="en-AU" dirty="0"/>
              <a:t>Mutual interests, equality and balance in relationships</a:t>
            </a:r>
          </a:p>
          <a:p>
            <a:r>
              <a:rPr lang="en-AU" dirty="0"/>
              <a:t>Finding people who would be interested in friendship and would be good friends</a:t>
            </a:r>
          </a:p>
          <a:p>
            <a:r>
              <a:rPr lang="en-AU" dirty="0"/>
              <a:t>The ‘chemistry’ of friendship</a:t>
            </a:r>
          </a:p>
          <a:p>
            <a:r>
              <a:rPr lang="en-AU" dirty="0"/>
              <a:t>Distinguishing between </a:t>
            </a:r>
            <a:r>
              <a:rPr lang="en-AU" b="1" dirty="0"/>
              <a:t>healthy and unhealthy relationships</a:t>
            </a:r>
          </a:p>
          <a:p>
            <a:r>
              <a:rPr lang="en-AU" dirty="0"/>
              <a:t>An imbalance in initiation and becoming </a:t>
            </a:r>
            <a:r>
              <a:rPr lang="en-AU" b="1" dirty="0"/>
              <a:t>increasingly discouraged </a:t>
            </a:r>
            <a:r>
              <a:rPr lang="en-AU" dirty="0"/>
              <a:t>about a developing friendship</a:t>
            </a:r>
          </a:p>
          <a:p>
            <a:r>
              <a:rPr lang="en-AU" i="1" dirty="0"/>
              <a:t>It was a one-way street and it was me doing all the initiating</a:t>
            </a:r>
          </a:p>
          <a:p>
            <a:endParaRPr lang="en-AU" dirty="0"/>
          </a:p>
        </p:txBody>
      </p:sp>
    </p:spTree>
    <p:extLst>
      <p:ext uri="{BB962C8B-B14F-4D97-AF65-F5344CB8AC3E}">
        <p14:creationId xmlns:p14="http://schemas.microsoft.com/office/powerpoint/2010/main" val="4219086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5AEEC-4991-FA4F-474C-15CC795FEF19}"/>
              </a:ext>
            </a:extLst>
          </p:cNvPr>
          <p:cNvSpPr>
            <a:spLocks noGrp="1"/>
          </p:cNvSpPr>
          <p:nvPr>
            <p:ph type="title"/>
          </p:nvPr>
        </p:nvSpPr>
        <p:spPr/>
        <p:txBody>
          <a:bodyPr>
            <a:normAutofit/>
          </a:bodyPr>
          <a:lstStyle/>
          <a:p>
            <a:pPr algn="ctr"/>
            <a:r>
              <a:rPr lang="en-AU" sz="5400" b="1" dirty="0"/>
              <a:t>Friendship Curriculum</a:t>
            </a:r>
          </a:p>
        </p:txBody>
      </p:sp>
      <p:sp>
        <p:nvSpPr>
          <p:cNvPr id="3" name="Content Placeholder 2">
            <a:extLst>
              <a:ext uri="{FF2B5EF4-FFF2-40B4-BE49-F238E27FC236}">
                <a16:creationId xmlns:a16="http://schemas.microsoft.com/office/drawing/2014/main" xmlns="" id="{FE50D05C-AAF7-BA3C-B7A7-789FD89E4C10}"/>
              </a:ext>
            </a:extLst>
          </p:cNvPr>
          <p:cNvSpPr>
            <a:spLocks noGrp="1"/>
          </p:cNvSpPr>
          <p:nvPr>
            <p:ph idx="1"/>
          </p:nvPr>
        </p:nvSpPr>
        <p:spPr>
          <a:xfrm>
            <a:off x="838200" y="1825625"/>
            <a:ext cx="10515600" cy="4082806"/>
          </a:xfrm>
        </p:spPr>
        <p:txBody>
          <a:bodyPr>
            <a:normAutofit lnSpcReduction="10000"/>
          </a:bodyPr>
          <a:lstStyle/>
          <a:p>
            <a:r>
              <a:rPr lang="en-AU" b="1" dirty="0"/>
              <a:t>5: Creating, maintaining and respecting boundaries</a:t>
            </a:r>
          </a:p>
          <a:p>
            <a:r>
              <a:rPr lang="en-AU" dirty="0"/>
              <a:t>Setting healthy </a:t>
            </a:r>
            <a:r>
              <a:rPr lang="en-AU" b="1" dirty="0"/>
              <a:t>boundaries </a:t>
            </a:r>
            <a:r>
              <a:rPr lang="en-AU" dirty="0"/>
              <a:t>and trust</a:t>
            </a:r>
          </a:p>
          <a:p>
            <a:r>
              <a:rPr lang="en-AU" dirty="0"/>
              <a:t>A depressed friend </a:t>
            </a:r>
          </a:p>
          <a:p>
            <a:r>
              <a:rPr lang="en-AU" i="1" dirty="0"/>
              <a:t>They were struggling through depression and I ended up essentially becoming their therapist. They would call me at all times, needing to talk through something.</a:t>
            </a:r>
          </a:p>
          <a:p>
            <a:r>
              <a:rPr lang="en-AU" dirty="0"/>
              <a:t>Learning how to set and respect </a:t>
            </a:r>
            <a:r>
              <a:rPr lang="en-AU" b="1" dirty="0"/>
              <a:t>sexual boundaries</a:t>
            </a:r>
          </a:p>
          <a:p>
            <a:endParaRPr lang="en-AU" dirty="0"/>
          </a:p>
        </p:txBody>
      </p:sp>
    </p:spTree>
    <p:extLst>
      <p:ext uri="{BB962C8B-B14F-4D97-AF65-F5344CB8AC3E}">
        <p14:creationId xmlns:p14="http://schemas.microsoft.com/office/powerpoint/2010/main" val="1716581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24EC6-79F9-4FD6-AE6A-49CF07C40371}"/>
              </a:ext>
            </a:extLst>
          </p:cNvPr>
          <p:cNvSpPr>
            <a:spLocks noGrp="1"/>
          </p:cNvSpPr>
          <p:nvPr>
            <p:ph type="title"/>
          </p:nvPr>
        </p:nvSpPr>
        <p:spPr/>
        <p:txBody>
          <a:bodyPr>
            <a:normAutofit/>
          </a:bodyPr>
          <a:lstStyle/>
          <a:p>
            <a:pPr algn="ctr"/>
            <a:r>
              <a:rPr lang="en-US" sz="5400" b="1" dirty="0"/>
              <a:t>Friendship Encouragement</a:t>
            </a:r>
            <a:endParaRPr lang="en-AU" sz="5400" b="1" dirty="0"/>
          </a:p>
        </p:txBody>
      </p:sp>
      <p:sp>
        <p:nvSpPr>
          <p:cNvPr id="3" name="Content Placeholder 2">
            <a:extLst>
              <a:ext uri="{FF2B5EF4-FFF2-40B4-BE49-F238E27FC236}">
                <a16:creationId xmlns:a16="http://schemas.microsoft.com/office/drawing/2014/main" xmlns="" id="{F6CFCE59-A16B-43FE-88F5-F6404CAFAF31}"/>
              </a:ext>
            </a:extLst>
          </p:cNvPr>
          <p:cNvSpPr>
            <a:spLocks noGrp="1"/>
          </p:cNvSpPr>
          <p:nvPr>
            <p:ph idx="1"/>
          </p:nvPr>
        </p:nvSpPr>
        <p:spPr>
          <a:xfrm>
            <a:off x="381436" y="1600201"/>
            <a:ext cx="8012287" cy="4525963"/>
          </a:xfrm>
        </p:spPr>
        <p:txBody>
          <a:bodyPr>
            <a:normAutofit/>
          </a:bodyPr>
          <a:lstStyle/>
          <a:p>
            <a:r>
              <a:rPr lang="en-US" b="1" dirty="0"/>
              <a:t>An autistic friend</a:t>
            </a:r>
          </a:p>
          <a:p>
            <a:r>
              <a:rPr lang="en-US" dirty="0"/>
              <a:t>Find each other on the </a:t>
            </a:r>
            <a:r>
              <a:rPr lang="en-US" b="1" dirty="0"/>
              <a:t>periphery</a:t>
            </a:r>
            <a:r>
              <a:rPr lang="en-US" dirty="0"/>
              <a:t> of social activities</a:t>
            </a:r>
          </a:p>
          <a:p>
            <a:r>
              <a:rPr lang="en-US" dirty="0"/>
              <a:t>Lunchtime or after-school interest </a:t>
            </a:r>
            <a:r>
              <a:rPr lang="en-US" b="1" dirty="0"/>
              <a:t>groups</a:t>
            </a:r>
            <a:r>
              <a:rPr lang="en-US" dirty="0"/>
              <a:t> such as robotics, computer programming, science project, playing music and singing together</a:t>
            </a:r>
          </a:p>
          <a:p>
            <a:r>
              <a:rPr lang="en-US" dirty="0"/>
              <a:t>Sitting beside each other drawing</a:t>
            </a:r>
          </a:p>
          <a:p>
            <a:r>
              <a:rPr lang="en-US" dirty="0"/>
              <a:t>Comic Book, Cosplay and fan conventions </a:t>
            </a:r>
            <a:endParaRPr lang="en-AU" dirty="0"/>
          </a:p>
        </p:txBody>
      </p:sp>
      <p:pic>
        <p:nvPicPr>
          <p:cNvPr id="5" name="Picture 4">
            <a:extLst>
              <a:ext uri="{FF2B5EF4-FFF2-40B4-BE49-F238E27FC236}">
                <a16:creationId xmlns:a16="http://schemas.microsoft.com/office/drawing/2014/main" xmlns="" id="{F2E6C65D-2D9B-41F2-A91C-1BE9E0A04C2E}"/>
              </a:ext>
            </a:extLst>
          </p:cNvPr>
          <p:cNvPicPr>
            <a:picLocks noChangeAspect="1"/>
          </p:cNvPicPr>
          <p:nvPr/>
        </p:nvPicPr>
        <p:blipFill>
          <a:blip r:embed="rId2"/>
          <a:stretch>
            <a:fillRect/>
          </a:stretch>
        </p:blipFill>
        <p:spPr>
          <a:xfrm>
            <a:off x="8654879" y="2067621"/>
            <a:ext cx="3014606" cy="1688180"/>
          </a:xfrm>
          <a:prstGeom prst="rect">
            <a:avLst/>
          </a:prstGeom>
        </p:spPr>
      </p:pic>
      <p:pic>
        <p:nvPicPr>
          <p:cNvPr id="6" name="Picture 5">
            <a:extLst>
              <a:ext uri="{FF2B5EF4-FFF2-40B4-BE49-F238E27FC236}">
                <a16:creationId xmlns:a16="http://schemas.microsoft.com/office/drawing/2014/main" xmlns="" id="{BD120A37-997E-4A30-8D6C-F4A9689BB13E}"/>
              </a:ext>
            </a:extLst>
          </p:cNvPr>
          <p:cNvPicPr>
            <a:picLocks noChangeAspect="1"/>
          </p:cNvPicPr>
          <p:nvPr/>
        </p:nvPicPr>
        <p:blipFill>
          <a:blip r:embed="rId3"/>
          <a:stretch>
            <a:fillRect/>
          </a:stretch>
        </p:blipFill>
        <p:spPr>
          <a:xfrm>
            <a:off x="8694719" y="4120081"/>
            <a:ext cx="3014606" cy="2006083"/>
          </a:xfrm>
          <a:prstGeom prst="rect">
            <a:avLst/>
          </a:prstGeom>
        </p:spPr>
      </p:pic>
    </p:spTree>
    <p:extLst>
      <p:ext uri="{BB962C8B-B14F-4D97-AF65-F5344CB8AC3E}">
        <p14:creationId xmlns:p14="http://schemas.microsoft.com/office/powerpoint/2010/main" val="3603042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algn="ctr" eaLnBrk="1" hangingPunct="1"/>
            <a:r>
              <a:rPr lang="en-US" sz="5400" b="1" dirty="0"/>
              <a:t>Drama Classes and Drama Therapy</a:t>
            </a:r>
            <a:endParaRPr lang="en-AU" sz="5400" b="1" dirty="0"/>
          </a:p>
        </p:txBody>
      </p:sp>
      <p:sp>
        <p:nvSpPr>
          <p:cNvPr id="35843" name="Rectangle 3"/>
          <p:cNvSpPr>
            <a:spLocks noGrp="1" noChangeArrowheads="1"/>
          </p:cNvSpPr>
          <p:nvPr>
            <p:ph type="body" idx="1"/>
          </p:nvPr>
        </p:nvSpPr>
        <p:spPr>
          <a:xfrm>
            <a:off x="334409" y="2090791"/>
            <a:ext cx="5360997" cy="3745694"/>
          </a:xfrm>
        </p:spPr>
        <p:txBody>
          <a:bodyPr>
            <a:normAutofit fontScale="92500" lnSpcReduction="20000"/>
          </a:bodyPr>
          <a:lstStyle/>
          <a:p>
            <a:pPr eaLnBrk="1" hangingPunct="1"/>
            <a:r>
              <a:rPr lang="en-US" dirty="0"/>
              <a:t>How to </a:t>
            </a:r>
            <a:r>
              <a:rPr lang="en-US" b="1" dirty="0"/>
              <a:t>act</a:t>
            </a:r>
            <a:r>
              <a:rPr lang="en-US" dirty="0"/>
              <a:t> in everyday situations.</a:t>
            </a:r>
          </a:p>
          <a:p>
            <a:r>
              <a:rPr lang="en-AU" dirty="0"/>
              <a:t>Autistic adolescents feel they are ‘acting’ with peers but do not have a script, role, storyline</a:t>
            </a:r>
          </a:p>
          <a:p>
            <a:r>
              <a:rPr lang="en-US" altLang="en-US" i="1" dirty="0"/>
              <a:t>“Like being in a play and all the other actors know their lines and you have never seen the script”</a:t>
            </a:r>
          </a:p>
          <a:p>
            <a:endParaRPr lang="en-AU" dirty="0"/>
          </a:p>
        </p:txBody>
      </p:sp>
      <p:pic>
        <p:nvPicPr>
          <p:cNvPr id="35844" name="Picture 4" descr="Acting Ant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239" y="1953733"/>
            <a:ext cx="2762682" cy="3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0346" y="2052540"/>
            <a:ext cx="2755350" cy="3554038"/>
          </a:xfrm>
          <a:prstGeom prst="rect">
            <a:avLst/>
          </a:prstGeom>
        </p:spPr>
      </p:pic>
    </p:spTree>
    <p:custDataLst>
      <p:tags r:id="rId1"/>
    </p:custDataLst>
    <p:extLst>
      <p:ext uri="{BB962C8B-B14F-4D97-AF65-F5344CB8AC3E}">
        <p14:creationId xmlns:p14="http://schemas.microsoft.com/office/powerpoint/2010/main" val="10332394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848A5-B7A7-446F-B3F0-1007D885FA11}"/>
              </a:ext>
            </a:extLst>
          </p:cNvPr>
          <p:cNvSpPr>
            <a:spLocks noGrp="1"/>
          </p:cNvSpPr>
          <p:nvPr>
            <p:ph type="title"/>
          </p:nvPr>
        </p:nvSpPr>
        <p:spPr/>
        <p:txBody>
          <a:bodyPr>
            <a:normAutofit fontScale="90000"/>
          </a:bodyPr>
          <a:lstStyle/>
          <a:p>
            <a:pPr algn="ctr"/>
            <a:r>
              <a:rPr lang="en-AU" sz="5400" b="1" dirty="0"/>
              <a:t>Friendship Activities for Parents</a:t>
            </a:r>
          </a:p>
        </p:txBody>
      </p:sp>
      <p:sp>
        <p:nvSpPr>
          <p:cNvPr id="3" name="Content Placeholder 2">
            <a:extLst>
              <a:ext uri="{FF2B5EF4-FFF2-40B4-BE49-F238E27FC236}">
                <a16:creationId xmlns:a16="http://schemas.microsoft.com/office/drawing/2014/main" xmlns="" id="{FB5D9555-0D0C-46D2-B5CE-69C5DE229D34}"/>
              </a:ext>
            </a:extLst>
          </p:cNvPr>
          <p:cNvSpPr>
            <a:spLocks noGrp="1"/>
          </p:cNvSpPr>
          <p:nvPr>
            <p:ph idx="1"/>
          </p:nvPr>
        </p:nvSpPr>
        <p:spPr>
          <a:xfrm>
            <a:off x="609599" y="1600201"/>
            <a:ext cx="10635465" cy="4525963"/>
          </a:xfrm>
        </p:spPr>
        <p:txBody>
          <a:bodyPr>
            <a:normAutofit lnSpcReduction="10000"/>
          </a:bodyPr>
          <a:lstStyle/>
          <a:p>
            <a:r>
              <a:rPr lang="en-AU" b="1" dirty="0"/>
              <a:t>Puzzling Peers</a:t>
            </a:r>
          </a:p>
          <a:p>
            <a:r>
              <a:rPr lang="en-AU" i="1" dirty="0"/>
              <a:t>Peers congregating and talking about nothing of substance or about boys</a:t>
            </a:r>
          </a:p>
          <a:p>
            <a:r>
              <a:rPr lang="en-AU" i="1" dirty="0"/>
              <a:t>Someone talking about her experiences and opinions and thinking that I (and others) would be interested</a:t>
            </a:r>
          </a:p>
          <a:p>
            <a:r>
              <a:rPr lang="en-AU" b="1" dirty="0"/>
              <a:t>Awkward situations</a:t>
            </a:r>
          </a:p>
          <a:p>
            <a:r>
              <a:rPr lang="en-AU" i="1" dirty="0"/>
              <a:t>You walk into class late and everyone turns to look at you</a:t>
            </a:r>
          </a:p>
          <a:p>
            <a:r>
              <a:rPr lang="en-AU" i="1" dirty="0"/>
              <a:t>A friend says  “I’m so fat” and looks at you for a comment, probably anticipating a ‘white lie’</a:t>
            </a:r>
          </a:p>
          <a:p>
            <a:endParaRPr lang="en-AU" dirty="0"/>
          </a:p>
          <a:p>
            <a:pPr marL="0" indent="0">
              <a:buNone/>
            </a:pPr>
            <a:endParaRPr lang="en-AU" dirty="0"/>
          </a:p>
          <a:p>
            <a:endParaRPr lang="en-AU" dirty="0"/>
          </a:p>
          <a:p>
            <a:endParaRPr lang="en-AU" dirty="0"/>
          </a:p>
        </p:txBody>
      </p:sp>
    </p:spTree>
    <p:extLst>
      <p:ext uri="{BB962C8B-B14F-4D97-AF65-F5344CB8AC3E}">
        <p14:creationId xmlns:p14="http://schemas.microsoft.com/office/powerpoint/2010/main" val="1191537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5400" b="1" dirty="0"/>
              <a:t>Friendship Activities for Parents</a:t>
            </a:r>
          </a:p>
        </p:txBody>
      </p:sp>
      <p:sp>
        <p:nvSpPr>
          <p:cNvPr id="3" name="Content Placeholder 2"/>
          <p:cNvSpPr>
            <a:spLocks noGrp="1"/>
          </p:cNvSpPr>
          <p:nvPr>
            <p:ph idx="1"/>
          </p:nvPr>
        </p:nvSpPr>
        <p:spPr>
          <a:xfrm>
            <a:off x="1065929" y="1784791"/>
            <a:ext cx="10157678" cy="4117677"/>
          </a:xfrm>
        </p:spPr>
        <p:txBody>
          <a:bodyPr>
            <a:normAutofit/>
          </a:bodyPr>
          <a:lstStyle/>
          <a:p>
            <a:r>
              <a:rPr lang="en-AU" b="1" dirty="0"/>
              <a:t>Risky friendships and situations</a:t>
            </a:r>
          </a:p>
          <a:p>
            <a:r>
              <a:rPr lang="en-AU" dirty="0"/>
              <a:t>Signs of a </a:t>
            </a:r>
            <a:r>
              <a:rPr lang="en-AU" b="1" dirty="0"/>
              <a:t>good friendship</a:t>
            </a:r>
          </a:p>
          <a:p>
            <a:r>
              <a:rPr lang="en-AU" dirty="0"/>
              <a:t>Signs a friendship is becoming risky in terms of emotions, what you do together and feeling used</a:t>
            </a:r>
          </a:p>
          <a:p>
            <a:r>
              <a:rPr lang="en-AU" dirty="0"/>
              <a:t>How can you recognise these signs?</a:t>
            </a:r>
          </a:p>
        </p:txBody>
      </p:sp>
      <p:pic>
        <p:nvPicPr>
          <p:cNvPr id="6" name="Picture 5"/>
          <p:cNvPicPr>
            <a:picLocks noChangeAspect="1"/>
          </p:cNvPicPr>
          <p:nvPr/>
        </p:nvPicPr>
        <p:blipFill>
          <a:blip r:embed="rId2"/>
          <a:stretch>
            <a:fillRect/>
          </a:stretch>
        </p:blipFill>
        <p:spPr>
          <a:xfrm>
            <a:off x="3925538" y="4550043"/>
            <a:ext cx="3492189" cy="1514385"/>
          </a:xfrm>
          <a:prstGeom prst="rect">
            <a:avLst/>
          </a:prstGeom>
        </p:spPr>
      </p:pic>
    </p:spTree>
    <p:extLst>
      <p:ext uri="{BB962C8B-B14F-4D97-AF65-F5344CB8AC3E}">
        <p14:creationId xmlns:p14="http://schemas.microsoft.com/office/powerpoint/2010/main" val="1866793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ED54DA-C182-4A66-B701-8E59F525C3F1}"/>
              </a:ext>
            </a:extLst>
          </p:cNvPr>
          <p:cNvSpPr>
            <a:spLocks noGrp="1"/>
          </p:cNvSpPr>
          <p:nvPr>
            <p:ph type="title"/>
          </p:nvPr>
        </p:nvSpPr>
        <p:spPr/>
        <p:txBody>
          <a:bodyPr>
            <a:normAutofit fontScale="90000"/>
          </a:bodyPr>
          <a:lstStyle/>
          <a:p>
            <a:pPr algn="ctr"/>
            <a:r>
              <a:rPr lang="en-AU" sz="5400" b="1" dirty="0"/>
              <a:t>Friendship Activities for Parents</a:t>
            </a:r>
          </a:p>
        </p:txBody>
      </p:sp>
      <p:sp>
        <p:nvSpPr>
          <p:cNvPr id="3" name="Content Placeholder 2">
            <a:extLst>
              <a:ext uri="{FF2B5EF4-FFF2-40B4-BE49-F238E27FC236}">
                <a16:creationId xmlns:a16="http://schemas.microsoft.com/office/drawing/2014/main" xmlns="" id="{4A4A0834-B63F-480B-97BF-A42962E1A034}"/>
              </a:ext>
            </a:extLst>
          </p:cNvPr>
          <p:cNvSpPr>
            <a:spLocks noGrp="1"/>
          </p:cNvSpPr>
          <p:nvPr>
            <p:ph idx="1"/>
          </p:nvPr>
        </p:nvSpPr>
        <p:spPr/>
        <p:txBody>
          <a:bodyPr/>
          <a:lstStyle/>
          <a:p>
            <a:r>
              <a:rPr lang="en-AU" sz="3600" dirty="0"/>
              <a:t>Questions to elicit more information</a:t>
            </a:r>
          </a:p>
          <a:p>
            <a:r>
              <a:rPr lang="en-AU" sz="3600" i="1" dirty="0"/>
              <a:t>Am I reading you right?</a:t>
            </a:r>
          </a:p>
          <a:p>
            <a:r>
              <a:rPr lang="en-AU" sz="3600" i="1" dirty="0"/>
              <a:t>I’m confused as to what you mean</a:t>
            </a:r>
          </a:p>
          <a:p>
            <a:r>
              <a:rPr lang="en-AU" sz="3600" dirty="0"/>
              <a:t>Rehearsing conversations and situations </a:t>
            </a:r>
          </a:p>
          <a:p>
            <a:endParaRPr lang="en-AU" dirty="0"/>
          </a:p>
        </p:txBody>
      </p:sp>
      <p:pic>
        <p:nvPicPr>
          <p:cNvPr id="4" name="Picture 3">
            <a:extLst>
              <a:ext uri="{FF2B5EF4-FFF2-40B4-BE49-F238E27FC236}">
                <a16:creationId xmlns:a16="http://schemas.microsoft.com/office/drawing/2014/main" xmlns="" id="{86DE83DC-A545-4106-AAA2-627CECC2DC1C}"/>
              </a:ext>
            </a:extLst>
          </p:cNvPr>
          <p:cNvPicPr>
            <a:picLocks noChangeAspect="1"/>
          </p:cNvPicPr>
          <p:nvPr/>
        </p:nvPicPr>
        <p:blipFill>
          <a:blip r:embed="rId2"/>
          <a:stretch>
            <a:fillRect/>
          </a:stretch>
        </p:blipFill>
        <p:spPr>
          <a:xfrm>
            <a:off x="4112268" y="4422838"/>
            <a:ext cx="3161130" cy="2103588"/>
          </a:xfrm>
          <a:prstGeom prst="rect">
            <a:avLst/>
          </a:prstGeom>
        </p:spPr>
      </p:pic>
    </p:spTree>
    <p:extLst>
      <p:ext uri="{BB962C8B-B14F-4D97-AF65-F5344CB8AC3E}">
        <p14:creationId xmlns:p14="http://schemas.microsoft.com/office/powerpoint/2010/main" val="616607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6C8351-333C-4D05-9961-0A7A64945D21}"/>
              </a:ext>
            </a:extLst>
          </p:cNvPr>
          <p:cNvSpPr>
            <a:spLocks noGrp="1"/>
          </p:cNvSpPr>
          <p:nvPr>
            <p:ph type="title"/>
          </p:nvPr>
        </p:nvSpPr>
        <p:spPr>
          <a:xfrm>
            <a:off x="135854" y="274638"/>
            <a:ext cx="11740896" cy="1143000"/>
          </a:xfrm>
        </p:spPr>
        <p:txBody>
          <a:bodyPr>
            <a:noAutofit/>
          </a:bodyPr>
          <a:lstStyle/>
          <a:p>
            <a:pPr algn="ctr"/>
            <a:r>
              <a:rPr lang="en-US" sz="5400" b="1" dirty="0"/>
              <a:t>Resources for Parents and Therapists</a:t>
            </a:r>
            <a:endParaRPr lang="en-AU" sz="5400" b="1" dirty="0"/>
          </a:p>
        </p:txBody>
      </p:sp>
      <p:pic>
        <p:nvPicPr>
          <p:cNvPr id="6" name="Picture 5">
            <a:extLst>
              <a:ext uri="{FF2B5EF4-FFF2-40B4-BE49-F238E27FC236}">
                <a16:creationId xmlns:a16="http://schemas.microsoft.com/office/drawing/2014/main" xmlns="" id="{95AD7C3F-F11C-444E-828B-91ACF8B8BB30}"/>
              </a:ext>
            </a:extLst>
          </p:cNvPr>
          <p:cNvPicPr>
            <a:picLocks noChangeAspect="1"/>
          </p:cNvPicPr>
          <p:nvPr/>
        </p:nvPicPr>
        <p:blipFill>
          <a:blip r:embed="rId2"/>
          <a:stretch>
            <a:fillRect/>
          </a:stretch>
        </p:blipFill>
        <p:spPr>
          <a:xfrm>
            <a:off x="6568801" y="1875578"/>
            <a:ext cx="2792548" cy="4199994"/>
          </a:xfrm>
          <a:prstGeom prst="rect">
            <a:avLst/>
          </a:prstGeom>
        </p:spPr>
      </p:pic>
      <p:pic>
        <p:nvPicPr>
          <p:cNvPr id="7" name="Picture 6">
            <a:extLst>
              <a:ext uri="{FF2B5EF4-FFF2-40B4-BE49-F238E27FC236}">
                <a16:creationId xmlns:a16="http://schemas.microsoft.com/office/drawing/2014/main" xmlns="" id="{F62526A7-D16F-AF1F-7BC4-1F17681017D1}"/>
              </a:ext>
            </a:extLst>
          </p:cNvPr>
          <p:cNvPicPr>
            <a:picLocks noChangeAspect="1"/>
          </p:cNvPicPr>
          <p:nvPr/>
        </p:nvPicPr>
        <p:blipFill>
          <a:blip r:embed="rId3"/>
          <a:stretch>
            <a:fillRect/>
          </a:stretch>
        </p:blipFill>
        <p:spPr>
          <a:xfrm>
            <a:off x="2710679" y="1899075"/>
            <a:ext cx="2792549" cy="4202984"/>
          </a:xfrm>
          <a:prstGeom prst="rect">
            <a:avLst/>
          </a:prstGeom>
        </p:spPr>
      </p:pic>
    </p:spTree>
    <p:extLst>
      <p:ext uri="{BB962C8B-B14F-4D97-AF65-F5344CB8AC3E}">
        <p14:creationId xmlns:p14="http://schemas.microsoft.com/office/powerpoint/2010/main" val="1161814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67221" y="808038"/>
            <a:ext cx="10943461" cy="609600"/>
          </a:xfrm>
        </p:spPr>
        <p:txBody>
          <a:bodyPr>
            <a:noAutofit/>
          </a:bodyPr>
          <a:lstStyle/>
          <a:p>
            <a:pPr algn="ctr" eaLnBrk="1" hangingPunct="1"/>
            <a:r>
              <a:rPr lang="en-US" altLang="en-US" sz="5400" b="1" dirty="0"/>
              <a:t>Typical Peers Facilitating Friendship</a:t>
            </a:r>
            <a:endParaRPr lang="en-AU" altLang="en-US" sz="5400" b="1" dirty="0"/>
          </a:p>
        </p:txBody>
      </p:sp>
      <p:sp>
        <p:nvSpPr>
          <p:cNvPr id="62467" name="Rectangle 3"/>
          <p:cNvSpPr>
            <a:spLocks noGrp="1" noChangeArrowheads="1"/>
          </p:cNvSpPr>
          <p:nvPr>
            <p:ph type="body" idx="1"/>
          </p:nvPr>
        </p:nvSpPr>
        <p:spPr>
          <a:xfrm>
            <a:off x="838200" y="2232707"/>
            <a:ext cx="6506339" cy="3944256"/>
          </a:xfrm>
        </p:spPr>
        <p:txBody>
          <a:bodyPr>
            <a:normAutofit fontScale="92500" lnSpcReduction="10000"/>
          </a:bodyPr>
          <a:lstStyle/>
          <a:p>
            <a:pPr eaLnBrk="1" hangingPunct="1">
              <a:lnSpc>
                <a:spcPct val="90000"/>
              </a:lnSpc>
            </a:pPr>
            <a:r>
              <a:rPr lang="en-US" altLang="en-US" b="1" dirty="0"/>
              <a:t>‘</a:t>
            </a:r>
            <a:r>
              <a:rPr lang="en-US" altLang="en-US" sz="3600" b="1" dirty="0"/>
              <a:t>Recruiting a friend.’</a:t>
            </a:r>
          </a:p>
          <a:p>
            <a:pPr eaLnBrk="1" hangingPunct="1">
              <a:lnSpc>
                <a:spcPct val="90000"/>
              </a:lnSpc>
            </a:pPr>
            <a:r>
              <a:rPr lang="en-US" altLang="en-US" sz="3600" dirty="0"/>
              <a:t>Inclusion with typical children as they can modify their social play to accommodate the child.</a:t>
            </a:r>
          </a:p>
          <a:p>
            <a:pPr eaLnBrk="1" hangingPunct="1">
              <a:lnSpc>
                <a:spcPct val="90000"/>
              </a:lnSpc>
            </a:pPr>
            <a:r>
              <a:rPr lang="en-US" altLang="en-US" sz="3600" b="1" dirty="0"/>
              <a:t>Carol Gray’s Sixth Sense </a:t>
            </a:r>
            <a:r>
              <a:rPr lang="en-US" altLang="en-US" sz="3600" dirty="0"/>
              <a:t>(the Social sense).</a:t>
            </a:r>
            <a:endParaRPr lang="en-AU" altLang="en-US" sz="3600" dirty="0"/>
          </a:p>
        </p:txBody>
      </p:sp>
      <p:pic>
        <p:nvPicPr>
          <p:cNvPr id="2" name="Picture 1">
            <a:extLst>
              <a:ext uri="{FF2B5EF4-FFF2-40B4-BE49-F238E27FC236}">
                <a16:creationId xmlns:a16="http://schemas.microsoft.com/office/drawing/2014/main" xmlns="" id="{0EC10B66-003E-4505-B0BA-3EA3BC14E83D}"/>
              </a:ext>
            </a:extLst>
          </p:cNvPr>
          <p:cNvPicPr>
            <a:picLocks noChangeAspect="1"/>
          </p:cNvPicPr>
          <p:nvPr/>
        </p:nvPicPr>
        <p:blipFill>
          <a:blip r:embed="rId4"/>
          <a:stretch>
            <a:fillRect/>
          </a:stretch>
        </p:blipFill>
        <p:spPr>
          <a:xfrm>
            <a:off x="7878242" y="1882963"/>
            <a:ext cx="3632440" cy="4643744"/>
          </a:xfrm>
          <a:prstGeom prst="rect">
            <a:avLst/>
          </a:prstGeom>
        </p:spPr>
      </p:pic>
      <p:sp>
        <p:nvSpPr>
          <p:cNvPr id="3" name="Footer Placeholder 2">
            <a:extLst>
              <a:ext uri="{FF2B5EF4-FFF2-40B4-BE49-F238E27FC236}">
                <a16:creationId xmlns:a16="http://schemas.microsoft.com/office/drawing/2014/main" xmlns="" id="{E0A323DA-0C7F-4A1D-8E2A-625AB3C50A6E}"/>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38009386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5400" b="1" dirty="0"/>
              <a:t>Social Skills Training</a:t>
            </a:r>
          </a:p>
        </p:txBody>
      </p:sp>
      <p:sp>
        <p:nvSpPr>
          <p:cNvPr id="3" name="Content Placeholder 2"/>
          <p:cNvSpPr>
            <a:spLocks noGrp="1"/>
          </p:cNvSpPr>
          <p:nvPr>
            <p:ph idx="1"/>
          </p:nvPr>
        </p:nvSpPr>
        <p:spPr>
          <a:xfrm>
            <a:off x="609600" y="1600201"/>
            <a:ext cx="7966051" cy="4525963"/>
          </a:xfrm>
        </p:spPr>
        <p:txBody>
          <a:bodyPr>
            <a:normAutofit fontScale="92500" lnSpcReduction="10000"/>
          </a:bodyPr>
          <a:lstStyle/>
          <a:p>
            <a:r>
              <a:rPr lang="en-AU" sz="2700" dirty="0" err="1"/>
              <a:t>Laugeson</a:t>
            </a:r>
            <a:r>
              <a:rPr lang="en-AU" sz="2700" dirty="0"/>
              <a:t> et al. (2015) </a:t>
            </a:r>
            <a:r>
              <a:rPr lang="en-AU" sz="2700" i="1" dirty="0"/>
              <a:t>Journal of Autism and Developmental Disabilities </a:t>
            </a:r>
            <a:r>
              <a:rPr lang="en-AU" sz="2700" dirty="0"/>
              <a:t>45, 3978-3989</a:t>
            </a:r>
          </a:p>
          <a:p>
            <a:r>
              <a:rPr lang="en-AU" sz="2700" b="1" dirty="0"/>
              <a:t> PEERS program</a:t>
            </a:r>
          </a:p>
          <a:p>
            <a:r>
              <a:rPr lang="en-AU" sz="2700" dirty="0"/>
              <a:t>Young adults with HFA 18-23 years </a:t>
            </a:r>
          </a:p>
          <a:p>
            <a:r>
              <a:rPr lang="en-AU" sz="2700" b="1" dirty="0"/>
              <a:t>Topics</a:t>
            </a:r>
            <a:r>
              <a:rPr lang="en-AU" sz="2700" dirty="0"/>
              <a:t>:</a:t>
            </a:r>
          </a:p>
          <a:p>
            <a:r>
              <a:rPr lang="en-AU" sz="2700" dirty="0"/>
              <a:t>Conversation skills</a:t>
            </a:r>
          </a:p>
          <a:p>
            <a:r>
              <a:rPr lang="en-AU" sz="2700" dirty="0"/>
              <a:t>Electronic forms of communication</a:t>
            </a:r>
          </a:p>
          <a:p>
            <a:r>
              <a:rPr lang="en-AU" sz="2700" dirty="0"/>
              <a:t>Developing friendship networks and finding friends</a:t>
            </a:r>
          </a:p>
          <a:p>
            <a:r>
              <a:rPr lang="en-AU" sz="2700" dirty="0"/>
              <a:t>Appropriate use of humour</a:t>
            </a:r>
          </a:p>
        </p:txBody>
      </p:sp>
      <p:pic>
        <p:nvPicPr>
          <p:cNvPr id="4" name="Picture 3">
            <a:extLst>
              <a:ext uri="{FF2B5EF4-FFF2-40B4-BE49-F238E27FC236}">
                <a16:creationId xmlns:a16="http://schemas.microsoft.com/office/drawing/2014/main" xmlns="" id="{AB76D7F0-5B29-49CD-8C71-D71A97982E04}"/>
              </a:ext>
            </a:extLst>
          </p:cNvPr>
          <p:cNvPicPr>
            <a:picLocks noChangeAspect="1"/>
          </p:cNvPicPr>
          <p:nvPr/>
        </p:nvPicPr>
        <p:blipFill>
          <a:blip r:embed="rId2"/>
          <a:stretch>
            <a:fillRect/>
          </a:stretch>
        </p:blipFill>
        <p:spPr>
          <a:xfrm>
            <a:off x="8575651" y="1600201"/>
            <a:ext cx="2903987" cy="4362797"/>
          </a:xfrm>
          <a:prstGeom prst="rect">
            <a:avLst/>
          </a:prstGeom>
        </p:spPr>
      </p:pic>
    </p:spTree>
    <p:extLst>
      <p:ext uri="{BB962C8B-B14F-4D97-AF65-F5344CB8AC3E}">
        <p14:creationId xmlns:p14="http://schemas.microsoft.com/office/powerpoint/2010/main" val="572981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500"/>
          </a:xfrm>
        </p:spPr>
        <p:txBody>
          <a:bodyPr>
            <a:normAutofit/>
          </a:bodyPr>
          <a:lstStyle/>
          <a:p>
            <a:pPr algn="ctr"/>
            <a:r>
              <a:rPr lang="en-AU" sz="5400" b="1" dirty="0"/>
              <a:t>Social Skills Training</a:t>
            </a:r>
          </a:p>
        </p:txBody>
      </p:sp>
      <p:sp>
        <p:nvSpPr>
          <p:cNvPr id="3" name="Content Placeholder 2"/>
          <p:cNvSpPr>
            <a:spLocks noGrp="1"/>
          </p:cNvSpPr>
          <p:nvPr>
            <p:ph idx="1"/>
          </p:nvPr>
        </p:nvSpPr>
        <p:spPr>
          <a:xfrm>
            <a:off x="1172308" y="1525871"/>
            <a:ext cx="10034954" cy="4171544"/>
          </a:xfrm>
        </p:spPr>
        <p:txBody>
          <a:bodyPr/>
          <a:lstStyle/>
          <a:p>
            <a:r>
              <a:rPr lang="en-AU" sz="3200" dirty="0"/>
              <a:t>Peer </a:t>
            </a:r>
            <a:r>
              <a:rPr lang="en-AU" sz="3200" b="1" dirty="0"/>
              <a:t>entry</a:t>
            </a:r>
            <a:r>
              <a:rPr lang="en-AU" sz="3200" dirty="0"/>
              <a:t> and </a:t>
            </a:r>
            <a:r>
              <a:rPr lang="en-AU" sz="3200" b="1" dirty="0"/>
              <a:t>exit</a:t>
            </a:r>
            <a:r>
              <a:rPr lang="en-AU" sz="3200" dirty="0"/>
              <a:t> strategies</a:t>
            </a:r>
          </a:p>
          <a:p>
            <a:r>
              <a:rPr lang="en-AU" sz="3200" dirty="0"/>
              <a:t>Organizing a </a:t>
            </a:r>
            <a:r>
              <a:rPr lang="en-AU" sz="3200" b="1" dirty="0"/>
              <a:t>get-together</a:t>
            </a:r>
            <a:r>
              <a:rPr lang="en-AU" sz="3200" dirty="0"/>
              <a:t> with friends</a:t>
            </a:r>
          </a:p>
          <a:p>
            <a:r>
              <a:rPr lang="en-AU" sz="3200" dirty="0"/>
              <a:t>Teasing and embarrassing feedback</a:t>
            </a:r>
          </a:p>
          <a:p>
            <a:r>
              <a:rPr lang="en-AU" sz="3200" b="1" dirty="0"/>
              <a:t>Dating etiquette</a:t>
            </a:r>
          </a:p>
          <a:p>
            <a:r>
              <a:rPr lang="en-AU" sz="3200" dirty="0"/>
              <a:t>Handling </a:t>
            </a:r>
            <a:r>
              <a:rPr lang="en-AU" sz="3200" b="1" dirty="0"/>
              <a:t>peer pressure </a:t>
            </a:r>
            <a:r>
              <a:rPr lang="en-AU" sz="3200" dirty="0"/>
              <a:t>and avoiding </a:t>
            </a:r>
            <a:r>
              <a:rPr lang="en-AU" sz="3200" b="1" dirty="0"/>
              <a:t>exploitation</a:t>
            </a:r>
          </a:p>
          <a:p>
            <a:r>
              <a:rPr lang="en-AU" sz="3200" dirty="0"/>
              <a:t>Resolving </a:t>
            </a:r>
            <a:r>
              <a:rPr lang="en-AU" sz="3200" b="1" dirty="0"/>
              <a:t>arguments</a:t>
            </a:r>
            <a:r>
              <a:rPr lang="en-AU" sz="3200" dirty="0"/>
              <a:t> with peers</a:t>
            </a:r>
          </a:p>
          <a:p>
            <a:endParaRPr lang="en-AU" dirty="0"/>
          </a:p>
          <a:p>
            <a:endParaRPr lang="en-AU" dirty="0"/>
          </a:p>
        </p:txBody>
      </p:sp>
    </p:spTree>
    <p:extLst>
      <p:ext uri="{BB962C8B-B14F-4D97-AF65-F5344CB8AC3E}">
        <p14:creationId xmlns:p14="http://schemas.microsoft.com/office/powerpoint/2010/main" val="3547987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F0A71-591F-48D4-8C67-85E478FDA0FC}"/>
              </a:ext>
            </a:extLst>
          </p:cNvPr>
          <p:cNvSpPr>
            <a:spLocks noGrp="1"/>
          </p:cNvSpPr>
          <p:nvPr>
            <p:ph type="title"/>
          </p:nvPr>
        </p:nvSpPr>
        <p:spPr>
          <a:xfrm>
            <a:off x="609600" y="-67927"/>
            <a:ext cx="10972800" cy="1485565"/>
          </a:xfrm>
        </p:spPr>
        <p:txBody>
          <a:bodyPr>
            <a:normAutofit/>
          </a:bodyPr>
          <a:lstStyle/>
          <a:p>
            <a:pPr algn="ctr"/>
            <a:r>
              <a:rPr lang="en-US" sz="5400" b="1" dirty="0"/>
              <a:t>Social Thinking</a:t>
            </a:r>
            <a:endParaRPr lang="en-AU" sz="5400" b="1" dirty="0"/>
          </a:p>
        </p:txBody>
      </p:sp>
      <p:sp>
        <p:nvSpPr>
          <p:cNvPr id="3" name="Content Placeholder 2">
            <a:extLst>
              <a:ext uri="{FF2B5EF4-FFF2-40B4-BE49-F238E27FC236}">
                <a16:creationId xmlns:a16="http://schemas.microsoft.com/office/drawing/2014/main" xmlns="" id="{54A95E64-FA12-48B5-9797-2DDB081D9123}"/>
              </a:ext>
            </a:extLst>
          </p:cNvPr>
          <p:cNvSpPr>
            <a:spLocks noGrp="1"/>
          </p:cNvSpPr>
          <p:nvPr>
            <p:ph idx="1"/>
          </p:nvPr>
        </p:nvSpPr>
        <p:spPr>
          <a:xfrm>
            <a:off x="838200" y="1133856"/>
            <a:ext cx="10515600" cy="5043107"/>
          </a:xfrm>
        </p:spPr>
        <p:txBody>
          <a:bodyPr/>
          <a:lstStyle/>
          <a:p>
            <a:r>
              <a:rPr lang="en-US" dirty="0"/>
              <a:t>Resources and </a:t>
            </a:r>
            <a:r>
              <a:rPr lang="en-US" dirty="0" err="1"/>
              <a:t>programmes</a:t>
            </a:r>
            <a:r>
              <a:rPr lang="en-US" dirty="0"/>
              <a:t> developed by Michelle Garcia Winner and Pamela Crooke</a:t>
            </a:r>
          </a:p>
          <a:p>
            <a:r>
              <a:rPr lang="en-US" dirty="0">
                <a:hlinkClick r:id="rId2"/>
              </a:rPr>
              <a:t>www.socialthinking.com</a:t>
            </a:r>
            <a:r>
              <a:rPr lang="en-US" dirty="0"/>
              <a:t> </a:t>
            </a:r>
          </a:p>
          <a:p>
            <a:r>
              <a:rPr lang="en-US" dirty="0"/>
              <a:t>Online training</a:t>
            </a:r>
          </a:p>
          <a:p>
            <a:endParaRPr lang="en-AU" dirty="0"/>
          </a:p>
        </p:txBody>
      </p:sp>
      <p:sp>
        <p:nvSpPr>
          <p:cNvPr id="7" name="Footer Placeholder 6">
            <a:extLst>
              <a:ext uri="{FF2B5EF4-FFF2-40B4-BE49-F238E27FC236}">
                <a16:creationId xmlns:a16="http://schemas.microsoft.com/office/drawing/2014/main" xmlns="" id="{9A9E1419-F780-42C0-AE35-C6B330B843C8}"/>
              </a:ext>
            </a:extLst>
          </p:cNvPr>
          <p:cNvSpPr>
            <a:spLocks noGrp="1"/>
          </p:cNvSpPr>
          <p:nvPr>
            <p:ph type="ftr" sz="quarter" idx="11"/>
          </p:nvPr>
        </p:nvSpPr>
        <p:spPr/>
        <p:txBody>
          <a:bodyPr/>
          <a:lstStyle/>
          <a:p>
            <a:r>
              <a:rPr lang="en-AU" dirty="0"/>
              <a:t>©Copyright 2023 Tony Attwood</a:t>
            </a:r>
          </a:p>
        </p:txBody>
      </p:sp>
      <p:pic>
        <p:nvPicPr>
          <p:cNvPr id="8" name="Picture 7">
            <a:extLst>
              <a:ext uri="{FF2B5EF4-FFF2-40B4-BE49-F238E27FC236}">
                <a16:creationId xmlns:a16="http://schemas.microsoft.com/office/drawing/2014/main" xmlns="" id="{CFEA5207-827D-4C74-BB3D-7B64521EE55A}"/>
              </a:ext>
            </a:extLst>
          </p:cNvPr>
          <p:cNvPicPr>
            <a:picLocks noChangeAspect="1"/>
          </p:cNvPicPr>
          <p:nvPr/>
        </p:nvPicPr>
        <p:blipFill>
          <a:blip r:embed="rId3"/>
          <a:stretch>
            <a:fillRect/>
          </a:stretch>
        </p:blipFill>
        <p:spPr>
          <a:xfrm>
            <a:off x="2368285" y="3244497"/>
            <a:ext cx="2105174" cy="2882976"/>
          </a:xfrm>
          <a:prstGeom prst="rect">
            <a:avLst/>
          </a:prstGeom>
        </p:spPr>
      </p:pic>
      <p:pic>
        <p:nvPicPr>
          <p:cNvPr id="9" name="Picture 8">
            <a:extLst>
              <a:ext uri="{FF2B5EF4-FFF2-40B4-BE49-F238E27FC236}">
                <a16:creationId xmlns:a16="http://schemas.microsoft.com/office/drawing/2014/main" xmlns="" id="{4DA702B3-B00B-411E-8F62-09F6AA091163}"/>
              </a:ext>
            </a:extLst>
          </p:cNvPr>
          <p:cNvPicPr>
            <a:picLocks noChangeAspect="1"/>
          </p:cNvPicPr>
          <p:nvPr/>
        </p:nvPicPr>
        <p:blipFill>
          <a:blip r:embed="rId4"/>
          <a:stretch>
            <a:fillRect/>
          </a:stretch>
        </p:blipFill>
        <p:spPr>
          <a:xfrm>
            <a:off x="5445007" y="3282421"/>
            <a:ext cx="1899665" cy="2845052"/>
          </a:xfrm>
          <a:prstGeom prst="rect">
            <a:avLst/>
          </a:prstGeom>
        </p:spPr>
      </p:pic>
      <p:pic>
        <p:nvPicPr>
          <p:cNvPr id="10" name="Picture 9">
            <a:extLst>
              <a:ext uri="{FF2B5EF4-FFF2-40B4-BE49-F238E27FC236}">
                <a16:creationId xmlns:a16="http://schemas.microsoft.com/office/drawing/2014/main" xmlns="" id="{0DC38616-205E-43BA-BF37-348CD2D0E2D1}"/>
              </a:ext>
            </a:extLst>
          </p:cNvPr>
          <p:cNvPicPr>
            <a:picLocks noChangeAspect="1"/>
          </p:cNvPicPr>
          <p:nvPr/>
        </p:nvPicPr>
        <p:blipFill>
          <a:blip r:embed="rId5"/>
          <a:stretch>
            <a:fillRect/>
          </a:stretch>
        </p:blipFill>
        <p:spPr>
          <a:xfrm>
            <a:off x="8381999" y="3282421"/>
            <a:ext cx="1899665" cy="2858430"/>
          </a:xfrm>
          <a:prstGeom prst="rect">
            <a:avLst/>
          </a:prstGeom>
        </p:spPr>
      </p:pic>
    </p:spTree>
    <p:extLst>
      <p:ext uri="{BB962C8B-B14F-4D97-AF65-F5344CB8AC3E}">
        <p14:creationId xmlns:p14="http://schemas.microsoft.com/office/powerpoint/2010/main" val="166984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lgn="ctr" eaLnBrk="1" hangingPunct="1"/>
            <a:r>
              <a:rPr lang="en-US" altLang="en-US" sz="5400" b="1" dirty="0"/>
              <a:t>Social Stories</a:t>
            </a:r>
          </a:p>
        </p:txBody>
      </p:sp>
      <p:sp>
        <p:nvSpPr>
          <p:cNvPr id="51203" name="Rectangle 3"/>
          <p:cNvSpPr>
            <a:spLocks noGrp="1" noChangeArrowheads="1"/>
          </p:cNvSpPr>
          <p:nvPr>
            <p:ph type="body" idx="1"/>
          </p:nvPr>
        </p:nvSpPr>
        <p:spPr>
          <a:xfrm>
            <a:off x="3295752" y="1980385"/>
            <a:ext cx="5814019" cy="4045277"/>
          </a:xfrm>
        </p:spPr>
        <p:txBody>
          <a:bodyPr>
            <a:normAutofit/>
          </a:bodyPr>
          <a:lstStyle/>
          <a:p>
            <a:pPr eaLnBrk="1" hangingPunct="1"/>
            <a:r>
              <a:rPr lang="en-US" altLang="en-US" sz="3200" dirty="0"/>
              <a:t>Start with a story about social success.</a:t>
            </a:r>
          </a:p>
          <a:p>
            <a:pPr eaLnBrk="1" hangingPunct="1"/>
            <a:r>
              <a:rPr lang="en-US" altLang="en-US" sz="3200" dirty="0"/>
              <a:t>Half of Social Stories to record social successes.</a:t>
            </a:r>
          </a:p>
          <a:p>
            <a:pPr eaLnBrk="1" hangingPunct="1"/>
            <a:r>
              <a:rPr lang="en-US" altLang="en-US" sz="3200" b="1" dirty="0"/>
              <a:t>Social articles </a:t>
            </a:r>
            <a:r>
              <a:rPr lang="en-US" altLang="en-US" sz="3200" dirty="0"/>
              <a:t>for teenagers</a:t>
            </a:r>
          </a:p>
          <a:p>
            <a:pPr eaLnBrk="1" hangingPunct="1"/>
            <a:r>
              <a:rPr lang="en-US" altLang="en-US" sz="3200" dirty="0"/>
              <a:t>Two examples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56" y="2173174"/>
            <a:ext cx="2290863" cy="288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33367825-18ED-4BD5-A466-ABC41D8B0D1C}"/>
              </a:ext>
            </a:extLst>
          </p:cNvPr>
          <p:cNvPicPr>
            <a:picLocks noChangeAspect="1"/>
          </p:cNvPicPr>
          <p:nvPr/>
        </p:nvPicPr>
        <p:blipFill>
          <a:blip r:embed="rId3"/>
          <a:stretch>
            <a:fillRect/>
          </a:stretch>
        </p:blipFill>
        <p:spPr>
          <a:xfrm>
            <a:off x="8744185" y="1202407"/>
            <a:ext cx="3371380" cy="5072312"/>
          </a:xfrm>
          <a:prstGeom prst="rect">
            <a:avLst/>
          </a:prstGeom>
        </p:spPr>
      </p:pic>
      <p:sp>
        <p:nvSpPr>
          <p:cNvPr id="3" name="Footer Placeholder 2">
            <a:extLst>
              <a:ext uri="{FF2B5EF4-FFF2-40B4-BE49-F238E27FC236}">
                <a16:creationId xmlns:a16="http://schemas.microsoft.com/office/drawing/2014/main" xmlns="" id="{59EF55B3-8DEC-4D28-94CA-E2D66E2C642C}"/>
              </a:ext>
            </a:extLst>
          </p:cNvPr>
          <p:cNvSpPr>
            <a:spLocks noGrp="1"/>
          </p:cNvSpPr>
          <p:nvPr>
            <p:ph type="ftr" sz="quarter" idx="11"/>
          </p:nvPr>
        </p:nvSpPr>
        <p:spPr/>
        <p:txBody>
          <a:bodyPr/>
          <a:lstStyle/>
          <a:p>
            <a:r>
              <a:rPr lang="en-AU" dirty="0"/>
              <a:t>©Copyright 2023 Tony Attwood</a:t>
            </a:r>
          </a:p>
        </p:txBody>
      </p:sp>
    </p:spTree>
    <p:extLst>
      <p:ext uri="{BB962C8B-B14F-4D97-AF65-F5344CB8AC3E}">
        <p14:creationId xmlns:p14="http://schemas.microsoft.com/office/powerpoint/2010/main" val="14566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809626"/>
            <a:ext cx="8229600" cy="608013"/>
          </a:xfrm>
        </p:spPr>
        <p:txBody>
          <a:bodyPr>
            <a:noAutofit/>
          </a:bodyPr>
          <a:lstStyle/>
          <a:p>
            <a:pPr eaLnBrk="1" hangingPunct="1"/>
            <a:r>
              <a:rPr lang="en-US" altLang="en-US" sz="5400" b="1" dirty="0"/>
              <a:t>A Social Story on Assistance</a:t>
            </a:r>
            <a:endParaRPr lang="en-GB" altLang="en-US" sz="5400" b="1" dirty="0"/>
          </a:p>
        </p:txBody>
      </p:sp>
      <p:sp>
        <p:nvSpPr>
          <p:cNvPr id="73731" name="Rectangle 3"/>
          <p:cNvSpPr>
            <a:spLocks noGrp="1" noChangeArrowheads="1"/>
          </p:cNvSpPr>
          <p:nvPr>
            <p:ph type="body" idx="1"/>
          </p:nvPr>
        </p:nvSpPr>
        <p:spPr>
          <a:xfrm>
            <a:off x="838200" y="1820655"/>
            <a:ext cx="10515600" cy="4351338"/>
          </a:xfrm>
        </p:spPr>
        <p:txBody>
          <a:bodyPr>
            <a:normAutofit fontScale="92500" lnSpcReduction="20000"/>
          </a:bodyPr>
          <a:lstStyle/>
          <a:p>
            <a:pPr eaLnBrk="1" hangingPunct="1">
              <a:lnSpc>
                <a:spcPct val="90000"/>
              </a:lnSpc>
            </a:pPr>
            <a:r>
              <a:rPr lang="en-US" altLang="en-US" sz="3600" dirty="0"/>
              <a:t>Sometimes children help me. They do this to be friendly. Yesterday, I missed three math problems. Amy put her arm around me and said, “ It’s okay, Juanita.” She was trying to help me feel better. On my first day at school, Billy showed me my desk. That was helpful. Children have helped me in other ways. Here is my list:</a:t>
            </a:r>
          </a:p>
          <a:p>
            <a:pPr eaLnBrk="1" hangingPunct="1">
              <a:lnSpc>
                <a:spcPct val="90000"/>
              </a:lnSpc>
            </a:pPr>
            <a:r>
              <a:rPr lang="en-US" altLang="en-US" sz="3600" dirty="0"/>
              <a:t>I will try to say, “thank you”  When children help me.</a:t>
            </a:r>
            <a:endParaRPr lang="en-GB" altLang="en-US" sz="3600" dirty="0"/>
          </a:p>
        </p:txBody>
      </p:sp>
      <p:sp>
        <p:nvSpPr>
          <p:cNvPr id="2" name="Footer Placeholder 1">
            <a:extLst>
              <a:ext uri="{FF2B5EF4-FFF2-40B4-BE49-F238E27FC236}">
                <a16:creationId xmlns:a16="http://schemas.microsoft.com/office/drawing/2014/main" xmlns="" id="{FCB9F4EC-CA45-4D76-8E12-A257826E3274}"/>
              </a:ext>
            </a:extLst>
          </p:cNvPr>
          <p:cNvSpPr>
            <a:spLocks noGrp="1"/>
          </p:cNvSpPr>
          <p:nvPr>
            <p:ph type="ftr" sz="quarter" idx="11"/>
          </p:nvPr>
        </p:nvSpPr>
        <p:spPr/>
        <p:txBody>
          <a:bodyPr/>
          <a:lstStyle/>
          <a:p>
            <a:r>
              <a:rPr lang="en-AU" dirty="0"/>
              <a:t>©Copyright 2023 Tony Attwood</a:t>
            </a:r>
          </a:p>
        </p:txBody>
      </p:sp>
    </p:spTree>
    <p:custDataLst>
      <p:tags r:id="rId1"/>
    </p:custDataLst>
    <p:extLst>
      <p:ext uri="{BB962C8B-B14F-4D97-AF65-F5344CB8AC3E}">
        <p14:creationId xmlns:p14="http://schemas.microsoft.com/office/powerpoint/2010/main" val="9682469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CubicFormation.p3d 2"/>
  <p:tag name="POWER3D OPTIONS" val="Medium "/>
</p:tagLst>
</file>

<file path=ppt/tags/tag10.xml><?xml version="1.0" encoding="utf-8"?>
<p:tagLst xmlns:a="http://schemas.openxmlformats.org/drawingml/2006/main" xmlns:r="http://schemas.openxmlformats.org/officeDocument/2006/relationships" xmlns:p="http://schemas.openxmlformats.org/presentationml/2006/main">
  <p:tag name="POWER3D TRANSITION" val="ShatteringGlass.p3d 1"/>
  <p:tag name="POWER3D OPTIONS" val="Medium "/>
</p:tagLst>
</file>

<file path=ppt/tags/tag11.xml><?xml version="1.0" encoding="utf-8"?>
<p:tagLst xmlns:a="http://schemas.openxmlformats.org/drawingml/2006/main" xmlns:r="http://schemas.openxmlformats.org/officeDocument/2006/relationships" xmlns:p="http://schemas.openxmlformats.org/presentationml/2006/main">
  <p:tag name="POWER3D TRANSITION" val="TwirlingRectangles.p3d 0"/>
  <p:tag name="POWER3D OPTIONS" val="Medium "/>
</p:tagLst>
</file>

<file path=ppt/tags/tag12.xml><?xml version="1.0" encoding="utf-8"?>
<p:tagLst xmlns:a="http://schemas.openxmlformats.org/drawingml/2006/main" xmlns:r="http://schemas.openxmlformats.org/officeDocument/2006/relationships" xmlns:p="http://schemas.openxmlformats.org/presentationml/2006/main">
  <p:tag name="POWER3D TRANSITION" val="WoodenPlanks.p3d 3"/>
  <p:tag name="POWER3D OPTIONS" val="Medium "/>
</p:tagLst>
</file>

<file path=ppt/tags/tag13.xml><?xml version="1.0" encoding="utf-8"?>
<p:tagLst xmlns:a="http://schemas.openxmlformats.org/drawingml/2006/main" xmlns:r="http://schemas.openxmlformats.org/officeDocument/2006/relationships" xmlns:p="http://schemas.openxmlformats.org/presentationml/2006/main">
  <p:tag name="POWER3D TRANSITION" val="BouncingSlide.p3d 0"/>
  <p:tag name="POWER3D OPTIONS" val="Medium "/>
</p:tagLst>
</file>

<file path=ppt/tags/tag14.xml><?xml version="1.0" encoding="utf-8"?>
<p:tagLst xmlns:a="http://schemas.openxmlformats.org/drawingml/2006/main" xmlns:r="http://schemas.openxmlformats.org/officeDocument/2006/relationships" xmlns:p="http://schemas.openxmlformats.org/presentationml/2006/main">
  <p:tag name="POWER3D TRANSITION" val="BoxinBox.p3d 1"/>
  <p:tag name="POWER3D OPTIONS" val="Medium "/>
</p:tagLst>
</file>

<file path=ppt/tags/tag15.xml><?xml version="1.0" encoding="utf-8"?>
<p:tagLst xmlns:a="http://schemas.openxmlformats.org/drawingml/2006/main" xmlns:r="http://schemas.openxmlformats.org/officeDocument/2006/relationships" xmlns:p="http://schemas.openxmlformats.org/presentationml/2006/main">
  <p:tag name="POWER3D TRANSITION" val="CameraShutter.p3d 0"/>
  <p:tag name="POWER3D OPTIONS" val="Medium "/>
</p:tagLst>
</file>

<file path=ppt/tags/tag16.xml><?xml version="1.0" encoding="utf-8"?>
<p:tagLst xmlns:a="http://schemas.openxmlformats.org/drawingml/2006/main" xmlns:r="http://schemas.openxmlformats.org/officeDocument/2006/relationships" xmlns:p="http://schemas.openxmlformats.org/presentationml/2006/main">
  <p:tag name="POWER3D TRANSITION" val="OrbitingtheEarth.p3d 4"/>
  <p:tag name="POWER3D OPTIONS" val="Medium "/>
  <p:tag name="POWER3D IMAGE0" val="ORBIT.TGA"/>
</p:tagLst>
</file>

<file path=ppt/tags/tag2.xml><?xml version="1.0" encoding="utf-8"?>
<p:tagLst xmlns:a="http://schemas.openxmlformats.org/drawingml/2006/main" xmlns:r="http://schemas.openxmlformats.org/officeDocument/2006/relationships" xmlns:p="http://schemas.openxmlformats.org/presentationml/2006/main">
  <p:tag name="POWER3D TRANSITION" val="FallingWall.p3d 0"/>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FlyingDiamonds.p3d 3"/>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GettingFileFromFolder.p3d 1"/>
  <p:tag name="POWER3D OPTIONS" val="Medium "/>
</p:tagLst>
</file>

<file path=ppt/tags/tag5.xml><?xml version="1.0" encoding="utf-8"?>
<p:tagLst xmlns:a="http://schemas.openxmlformats.org/drawingml/2006/main" xmlns:r="http://schemas.openxmlformats.org/officeDocument/2006/relationships" xmlns:p="http://schemas.openxmlformats.org/presentationml/2006/main">
  <p:tag name="POWER3D TRANSITION" val="OrbitingtheEarth.p3d 1"/>
  <p:tag name="POWER3D OPTIONS" val="Medium "/>
  <p:tag name="POWER3D IMAGE0" val="ORBIT.TGA"/>
</p:tagLst>
</file>

<file path=ppt/tags/tag6.xml><?xml version="1.0" encoding="utf-8"?>
<p:tagLst xmlns:a="http://schemas.openxmlformats.org/drawingml/2006/main" xmlns:r="http://schemas.openxmlformats.org/officeDocument/2006/relationships" xmlns:p="http://schemas.openxmlformats.org/presentationml/2006/main">
  <p:tag name="POWER3D TRANSITION" val="WalkingDowntheHallway.p3d 1"/>
  <p:tag name="POWER3D OPTIONS" val="Medium "/>
</p:tagLst>
</file>

<file path=ppt/tags/tag7.xml><?xml version="1.0" encoding="utf-8"?>
<p:tagLst xmlns:a="http://schemas.openxmlformats.org/drawingml/2006/main" xmlns:r="http://schemas.openxmlformats.org/officeDocument/2006/relationships" xmlns:p="http://schemas.openxmlformats.org/presentationml/2006/main">
  <p:tag name="POWER3D TRANSITION" val="RectanglesinRectangles.p3d 0"/>
  <p:tag name="POWER3D OPTIONS" val="Medium "/>
</p:tagLst>
</file>

<file path=ppt/tags/tag8.xml><?xml version="1.0" encoding="utf-8"?>
<p:tagLst xmlns:a="http://schemas.openxmlformats.org/drawingml/2006/main" xmlns:r="http://schemas.openxmlformats.org/officeDocument/2006/relationships" xmlns:p="http://schemas.openxmlformats.org/presentationml/2006/main">
  <p:tag name="POWER3D TRANSITION" val="RevolvingSlides.p3d 0"/>
  <p:tag name="POWER3D OPTIONS" val="Medium "/>
</p:tagLst>
</file>

<file path=ppt/tags/tag9.xml><?xml version="1.0" encoding="utf-8"?>
<p:tagLst xmlns:a="http://schemas.openxmlformats.org/drawingml/2006/main" xmlns:r="http://schemas.openxmlformats.org/officeDocument/2006/relationships" xmlns:p="http://schemas.openxmlformats.org/presentationml/2006/main">
  <p:tag name="POWER3D TRANSITION" val="RasTiles.p3d 2"/>
  <p:tag name="POWER3D OPTIONS" val="Medium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TotalTime>
  <Words>3170</Words>
  <Application>Microsoft Office PowerPoint</Application>
  <PresentationFormat>Custom</PresentationFormat>
  <Paragraphs>424</Paragraphs>
  <Slides>72</Slides>
  <Notes>16</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Warrnambool 7th March Making Friends</vt:lpstr>
      <vt:lpstr>Four Stages in the Development of Typical Friendships</vt:lpstr>
      <vt:lpstr>Stage 1    3-6 Years</vt:lpstr>
      <vt:lpstr>Stage 1: Approximately 3 to 6 Years</vt:lpstr>
      <vt:lpstr>Stage 1 Friendship Research</vt:lpstr>
      <vt:lpstr>Strategies: An Adult ‘Acting’ As a Friend</vt:lpstr>
      <vt:lpstr>Typical Peers Facilitating Friendship</vt:lpstr>
      <vt:lpstr>Social Stories</vt:lpstr>
      <vt:lpstr>A Social Story on Assistance</vt:lpstr>
      <vt:lpstr>Two-Person Hugs</vt:lpstr>
      <vt:lpstr>Social Curriculum: Stage 1</vt:lpstr>
      <vt:lpstr>Social Curriculum: Stage 1 Topics The Indices of Friendship Scale www.tonyattwood.com.au</vt:lpstr>
      <vt:lpstr>PowerPoint Presentation</vt:lpstr>
      <vt:lpstr>PEERS for Pre-schoolers</vt:lpstr>
      <vt:lpstr>PEERS for Pre-schoolers</vt:lpstr>
      <vt:lpstr>Stage 2      6-9 Years</vt:lpstr>
      <vt:lpstr>Stage 2: Approximately 6 to 9 Years</vt:lpstr>
      <vt:lpstr>Strategies to Acquire Social Inclusion</vt:lpstr>
      <vt:lpstr>Friendships for Autistic Girls</vt:lpstr>
      <vt:lpstr>Identify with boys</vt:lpstr>
      <vt:lpstr>A Tomboy</vt:lpstr>
      <vt:lpstr>Stage 2 Activities</vt:lpstr>
      <vt:lpstr>PowerPoint Presentation</vt:lpstr>
      <vt:lpstr>Theory Of Mind Skills</vt:lpstr>
      <vt:lpstr>PowerPoint Presentation</vt:lpstr>
      <vt:lpstr>Conversation Skills</vt:lpstr>
      <vt:lpstr>Social Signals</vt:lpstr>
      <vt:lpstr>Friendship Opportunities</vt:lpstr>
      <vt:lpstr>Social Curriculum: Stage 2</vt:lpstr>
      <vt:lpstr>Social Curriculum: Stage 2</vt:lpstr>
      <vt:lpstr>Stage 3   9-13 Years</vt:lpstr>
      <vt:lpstr>Stage 3: Approximately 9 to 13 Years</vt:lpstr>
      <vt:lpstr>Stage 3: Approximately 9 to 13 Years</vt:lpstr>
      <vt:lpstr>Friendship and Autism Research  </vt:lpstr>
      <vt:lpstr>Autistic Friendships</vt:lpstr>
      <vt:lpstr>Autistic Friendships</vt:lpstr>
      <vt:lpstr>Autistic Friendships</vt:lpstr>
      <vt:lpstr>Autistic Friendships</vt:lpstr>
      <vt:lpstr>ASD and NT Girls Research</vt:lpstr>
      <vt:lpstr>ASD and NT Girls Research</vt:lpstr>
      <vt:lpstr>ASD and NT Girls Research</vt:lpstr>
      <vt:lpstr>Social Skills Resources </vt:lpstr>
      <vt:lpstr>PowerPoint Presentation</vt:lpstr>
      <vt:lpstr>PowerPoint Presentation</vt:lpstr>
      <vt:lpstr>Social Thinking</vt:lpstr>
      <vt:lpstr>PowerPoint Presentation</vt:lpstr>
      <vt:lpstr>Stage 4: Adolescent Friendships </vt:lpstr>
      <vt:lpstr>Loneliness and Lack of Connection</vt:lpstr>
      <vt:lpstr>Adolescent Friendship Research</vt:lpstr>
      <vt:lpstr>Autistic Adolescent Friendship Research</vt:lpstr>
      <vt:lpstr>Autistic Friendships</vt:lpstr>
      <vt:lpstr>Autistic Friendships</vt:lpstr>
      <vt:lpstr>Autistic Friendships</vt:lpstr>
      <vt:lpstr>Autistic Friendships</vt:lpstr>
      <vt:lpstr>Autistic Friendships</vt:lpstr>
      <vt:lpstr>Autistic Teenage Girls </vt:lpstr>
      <vt:lpstr>Autistic Teenage Girls </vt:lpstr>
      <vt:lpstr>Teenage Autistic Girls</vt:lpstr>
      <vt:lpstr>Friendship Curriculum</vt:lpstr>
      <vt:lpstr>Friendship Curriculum</vt:lpstr>
      <vt:lpstr>Friendship Curriculum</vt:lpstr>
      <vt:lpstr>Friendship Curriculum</vt:lpstr>
      <vt:lpstr>Friendship Curriculum</vt:lpstr>
      <vt:lpstr>Friendship Encouragement</vt:lpstr>
      <vt:lpstr>Drama Classes and Drama Therapy</vt:lpstr>
      <vt:lpstr>Friendship Activities for Parents</vt:lpstr>
      <vt:lpstr>Friendship Activities for Parents</vt:lpstr>
      <vt:lpstr>Friendship Activities for Parents</vt:lpstr>
      <vt:lpstr>Resources for Parents and Therapists</vt:lpstr>
      <vt:lpstr>Social Skills Training</vt:lpstr>
      <vt:lpstr>Social Skills Training</vt:lpstr>
      <vt:lpstr>Social Thinking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Warrnambool 7th March</dc:title>
  <dc:creator>Tony Attwood</dc:creator>
  <cp:lastModifiedBy>Richard Zerbe</cp:lastModifiedBy>
  <cp:revision>5</cp:revision>
  <dcterms:created xsi:type="dcterms:W3CDTF">2024-02-21T23:42:16Z</dcterms:created>
  <dcterms:modified xsi:type="dcterms:W3CDTF">2024-03-04T05:59:43Z</dcterms:modified>
</cp:coreProperties>
</file>