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1247" r:id="rId3"/>
    <p:sldId id="1744" r:id="rId4"/>
    <p:sldId id="1252" r:id="rId5"/>
    <p:sldId id="1081" r:id="rId6"/>
    <p:sldId id="1082" r:id="rId7"/>
    <p:sldId id="1748" r:id="rId8"/>
    <p:sldId id="1248" r:id="rId9"/>
    <p:sldId id="1249" r:id="rId10"/>
    <p:sldId id="2387" r:id="rId11"/>
    <p:sldId id="2388" r:id="rId12"/>
    <p:sldId id="582" r:id="rId13"/>
    <p:sldId id="1084" r:id="rId14"/>
    <p:sldId id="2436" r:id="rId15"/>
    <p:sldId id="1086" r:id="rId16"/>
    <p:sldId id="1087" r:id="rId17"/>
    <p:sldId id="1088" r:id="rId18"/>
    <p:sldId id="1309" r:id="rId19"/>
    <p:sldId id="1262" r:id="rId20"/>
    <p:sldId id="1153" r:id="rId21"/>
    <p:sldId id="1263" r:id="rId22"/>
    <p:sldId id="1264" r:id="rId23"/>
    <p:sldId id="1155" r:id="rId24"/>
    <p:sldId id="1156" r:id="rId25"/>
    <p:sldId id="1157" r:id="rId26"/>
    <p:sldId id="1158" r:id="rId27"/>
    <p:sldId id="1159" r:id="rId28"/>
    <p:sldId id="1160" r:id="rId29"/>
    <p:sldId id="1268" r:id="rId30"/>
    <p:sldId id="1161" r:id="rId31"/>
    <p:sldId id="1468" r:id="rId32"/>
    <p:sldId id="1162" r:id="rId33"/>
    <p:sldId id="1272" r:id="rId34"/>
    <p:sldId id="1273" r:id="rId35"/>
    <p:sldId id="1274" r:id="rId36"/>
    <p:sldId id="1275" r:id="rId37"/>
    <p:sldId id="1277" r:id="rId38"/>
    <p:sldId id="1279" r:id="rId39"/>
    <p:sldId id="1078" r:id="rId40"/>
    <p:sldId id="1251" r:id="rId41"/>
    <p:sldId id="343" r:id="rId42"/>
    <p:sldId id="2343" r:id="rId43"/>
    <p:sldId id="2346" r:id="rId44"/>
    <p:sldId id="2437" r:id="rId45"/>
    <p:sldId id="2438" r:id="rId46"/>
    <p:sldId id="2347" r:id="rId47"/>
    <p:sldId id="519" r:id="rId48"/>
    <p:sldId id="520" r:id="rId49"/>
    <p:sldId id="2390" r:id="rId50"/>
    <p:sldId id="1427" r:id="rId51"/>
    <p:sldId id="404" r:id="rId52"/>
    <p:sldId id="2349" r:id="rId53"/>
    <p:sldId id="2144" r:id="rId54"/>
    <p:sldId id="1325" r:id="rId55"/>
    <p:sldId id="1578" r:id="rId56"/>
    <p:sldId id="1603" r:id="rId57"/>
    <p:sldId id="599" r:id="rId58"/>
    <p:sldId id="2386" r:id="rId59"/>
    <p:sldId id="366" r:id="rId60"/>
    <p:sldId id="1418" r:id="rId61"/>
    <p:sldId id="1416" r:id="rId62"/>
    <p:sldId id="2348" r:id="rId63"/>
    <p:sldId id="378" r:id="rId64"/>
    <p:sldId id="1848" r:id="rId65"/>
    <p:sldId id="260" r:id="rId66"/>
    <p:sldId id="265" r:id="rId67"/>
    <p:sldId id="284" r:id="rId68"/>
    <p:sldId id="285" r:id="rId69"/>
    <p:sldId id="286" r:id="rId70"/>
    <p:sldId id="436" r:id="rId71"/>
    <p:sldId id="297" r:id="rId72"/>
    <p:sldId id="298" r:id="rId73"/>
    <p:sldId id="299" r:id="rId74"/>
    <p:sldId id="300" r:id="rId75"/>
    <p:sldId id="1849" r:id="rId76"/>
    <p:sldId id="446" r:id="rId77"/>
    <p:sldId id="2389" r:id="rId78"/>
    <p:sldId id="304" r:id="rId79"/>
    <p:sldId id="314" r:id="rId80"/>
    <p:sldId id="44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A7AA9-0151-462B-9D93-D621D7682872}" v="2" dt="2024-02-21T23:45:42.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65" d="100"/>
          <a:sy n="65" d="100"/>
        </p:scale>
        <p:origin x="-269"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159"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60"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Attwood" userId="808896e7f57a368e" providerId="LiveId" clId="{0CDA7AA9-0151-462B-9D93-D621D7682872}"/>
    <pc:docChg chg="addSld delSld modSld">
      <pc:chgData name="Tony Attwood" userId="808896e7f57a368e" providerId="LiveId" clId="{0CDA7AA9-0151-462B-9D93-D621D7682872}" dt="2024-02-21T23:46:37.105" v="2" actId="47"/>
      <pc:docMkLst>
        <pc:docMk/>
      </pc:docMkLst>
      <pc:sldChg chg="add">
        <pc:chgData name="Tony Attwood" userId="808896e7f57a368e" providerId="LiveId" clId="{0CDA7AA9-0151-462B-9D93-D621D7682872}" dt="2024-02-21T23:44:55.921" v="0"/>
        <pc:sldMkLst>
          <pc:docMk/>
          <pc:sldMk cId="2712855523" sldId="258"/>
        </pc:sldMkLst>
      </pc:sldChg>
      <pc:sldChg chg="add">
        <pc:chgData name="Tony Attwood" userId="808896e7f57a368e" providerId="LiveId" clId="{0CDA7AA9-0151-462B-9D93-D621D7682872}" dt="2024-02-21T23:45:42.683" v="1"/>
        <pc:sldMkLst>
          <pc:docMk/>
          <pc:sldMk cId="4264227707" sldId="260"/>
        </pc:sldMkLst>
      </pc:sldChg>
      <pc:sldChg chg="add">
        <pc:chgData name="Tony Attwood" userId="808896e7f57a368e" providerId="LiveId" clId="{0CDA7AA9-0151-462B-9D93-D621D7682872}" dt="2024-02-21T23:45:42.683" v="1"/>
        <pc:sldMkLst>
          <pc:docMk/>
          <pc:sldMk cId="832267149" sldId="265"/>
        </pc:sldMkLst>
      </pc:sldChg>
      <pc:sldChg chg="add">
        <pc:chgData name="Tony Attwood" userId="808896e7f57a368e" providerId="LiveId" clId="{0CDA7AA9-0151-462B-9D93-D621D7682872}" dt="2024-02-21T23:44:55.921" v="0"/>
        <pc:sldMkLst>
          <pc:docMk/>
          <pc:sldMk cId="1265286831" sldId="275"/>
        </pc:sldMkLst>
      </pc:sldChg>
      <pc:sldChg chg="add">
        <pc:chgData name="Tony Attwood" userId="808896e7f57a368e" providerId="LiveId" clId="{0CDA7AA9-0151-462B-9D93-D621D7682872}" dt="2024-02-21T23:44:55.921" v="0"/>
        <pc:sldMkLst>
          <pc:docMk/>
          <pc:sldMk cId="1033239492" sldId="277"/>
        </pc:sldMkLst>
      </pc:sldChg>
      <pc:sldChg chg="add">
        <pc:chgData name="Tony Attwood" userId="808896e7f57a368e" providerId="LiveId" clId="{0CDA7AA9-0151-462B-9D93-D621D7682872}" dt="2024-02-21T23:45:42.683" v="1"/>
        <pc:sldMkLst>
          <pc:docMk/>
          <pc:sldMk cId="201187229" sldId="284"/>
        </pc:sldMkLst>
      </pc:sldChg>
      <pc:sldChg chg="add">
        <pc:chgData name="Tony Attwood" userId="808896e7f57a368e" providerId="LiveId" clId="{0CDA7AA9-0151-462B-9D93-D621D7682872}" dt="2024-02-21T23:45:42.683" v="1"/>
        <pc:sldMkLst>
          <pc:docMk/>
          <pc:sldMk cId="2644550173" sldId="285"/>
        </pc:sldMkLst>
      </pc:sldChg>
      <pc:sldChg chg="add">
        <pc:chgData name="Tony Attwood" userId="808896e7f57a368e" providerId="LiveId" clId="{0CDA7AA9-0151-462B-9D93-D621D7682872}" dt="2024-02-21T23:45:42.683" v="1"/>
        <pc:sldMkLst>
          <pc:docMk/>
          <pc:sldMk cId="1058879964" sldId="286"/>
        </pc:sldMkLst>
      </pc:sldChg>
      <pc:sldChg chg="add">
        <pc:chgData name="Tony Attwood" userId="808896e7f57a368e" providerId="LiveId" clId="{0CDA7AA9-0151-462B-9D93-D621D7682872}" dt="2024-02-21T23:44:55.921" v="0"/>
        <pc:sldMkLst>
          <pc:docMk/>
          <pc:sldMk cId="2696555292" sldId="294"/>
        </pc:sldMkLst>
      </pc:sldChg>
      <pc:sldChg chg="add">
        <pc:chgData name="Tony Attwood" userId="808896e7f57a368e" providerId="LiveId" clId="{0CDA7AA9-0151-462B-9D93-D621D7682872}" dt="2024-02-21T23:45:42.683" v="1"/>
        <pc:sldMkLst>
          <pc:docMk/>
          <pc:sldMk cId="3353425708" sldId="297"/>
        </pc:sldMkLst>
      </pc:sldChg>
      <pc:sldChg chg="add">
        <pc:chgData name="Tony Attwood" userId="808896e7f57a368e" providerId="LiveId" clId="{0CDA7AA9-0151-462B-9D93-D621D7682872}" dt="2024-02-21T23:45:42.683" v="1"/>
        <pc:sldMkLst>
          <pc:docMk/>
          <pc:sldMk cId="1575444556" sldId="298"/>
        </pc:sldMkLst>
      </pc:sldChg>
      <pc:sldChg chg="add">
        <pc:chgData name="Tony Attwood" userId="808896e7f57a368e" providerId="LiveId" clId="{0CDA7AA9-0151-462B-9D93-D621D7682872}" dt="2024-02-21T23:45:42.683" v="1"/>
        <pc:sldMkLst>
          <pc:docMk/>
          <pc:sldMk cId="3920588351" sldId="299"/>
        </pc:sldMkLst>
      </pc:sldChg>
      <pc:sldChg chg="add">
        <pc:chgData name="Tony Attwood" userId="808896e7f57a368e" providerId="LiveId" clId="{0CDA7AA9-0151-462B-9D93-D621D7682872}" dt="2024-02-21T23:45:42.683" v="1"/>
        <pc:sldMkLst>
          <pc:docMk/>
          <pc:sldMk cId="1038007034" sldId="300"/>
        </pc:sldMkLst>
      </pc:sldChg>
      <pc:sldChg chg="add">
        <pc:chgData name="Tony Attwood" userId="808896e7f57a368e" providerId="LiveId" clId="{0CDA7AA9-0151-462B-9D93-D621D7682872}" dt="2024-02-21T23:45:42.683" v="1"/>
        <pc:sldMkLst>
          <pc:docMk/>
          <pc:sldMk cId="3760280193" sldId="304"/>
        </pc:sldMkLst>
      </pc:sldChg>
      <pc:sldChg chg="add">
        <pc:chgData name="Tony Attwood" userId="808896e7f57a368e" providerId="LiveId" clId="{0CDA7AA9-0151-462B-9D93-D621D7682872}" dt="2024-02-21T23:44:55.921" v="0"/>
        <pc:sldMkLst>
          <pc:docMk/>
          <pc:sldMk cId="3800938631" sldId="307"/>
        </pc:sldMkLst>
      </pc:sldChg>
      <pc:sldChg chg="add">
        <pc:chgData name="Tony Attwood" userId="808896e7f57a368e" providerId="LiveId" clId="{0CDA7AA9-0151-462B-9D93-D621D7682872}" dt="2024-02-21T23:44:55.921" v="0"/>
        <pc:sldMkLst>
          <pc:docMk/>
          <pc:sldMk cId="1065095832" sldId="312"/>
        </pc:sldMkLst>
      </pc:sldChg>
      <pc:sldChg chg="add">
        <pc:chgData name="Tony Attwood" userId="808896e7f57a368e" providerId="LiveId" clId="{0CDA7AA9-0151-462B-9D93-D621D7682872}" dt="2024-02-21T23:45:42.683" v="1"/>
        <pc:sldMkLst>
          <pc:docMk/>
          <pc:sldMk cId="2548703162" sldId="314"/>
        </pc:sldMkLst>
      </pc:sldChg>
      <pc:sldChg chg="add">
        <pc:chgData name="Tony Attwood" userId="808896e7f57a368e" providerId="LiveId" clId="{0CDA7AA9-0151-462B-9D93-D621D7682872}" dt="2024-02-21T23:44:55.921" v="0"/>
        <pc:sldMkLst>
          <pc:docMk/>
          <pc:sldMk cId="3351788054" sldId="325"/>
        </pc:sldMkLst>
      </pc:sldChg>
      <pc:sldChg chg="add">
        <pc:chgData name="Tony Attwood" userId="808896e7f57a368e" providerId="LiveId" clId="{0CDA7AA9-0151-462B-9D93-D621D7682872}" dt="2024-02-21T23:44:55.921" v="0"/>
        <pc:sldMkLst>
          <pc:docMk/>
          <pc:sldMk cId="1665769945" sldId="326"/>
        </pc:sldMkLst>
      </pc:sldChg>
      <pc:sldChg chg="add">
        <pc:chgData name="Tony Attwood" userId="808896e7f57a368e" providerId="LiveId" clId="{0CDA7AA9-0151-462B-9D93-D621D7682872}" dt="2024-02-21T23:44:55.921" v="0"/>
        <pc:sldMkLst>
          <pc:docMk/>
          <pc:sldMk cId="3414981032" sldId="327"/>
        </pc:sldMkLst>
      </pc:sldChg>
      <pc:sldChg chg="add">
        <pc:chgData name="Tony Attwood" userId="808896e7f57a368e" providerId="LiveId" clId="{0CDA7AA9-0151-462B-9D93-D621D7682872}" dt="2024-02-21T23:44:55.921" v="0"/>
        <pc:sldMkLst>
          <pc:docMk/>
          <pc:sldMk cId="3371073089" sldId="332"/>
        </pc:sldMkLst>
      </pc:sldChg>
      <pc:sldChg chg="add">
        <pc:chgData name="Tony Attwood" userId="808896e7f57a368e" providerId="LiveId" clId="{0CDA7AA9-0151-462B-9D93-D621D7682872}" dt="2024-02-21T23:45:42.683" v="1"/>
        <pc:sldMkLst>
          <pc:docMk/>
          <pc:sldMk cId="2731110991" sldId="343"/>
        </pc:sldMkLst>
      </pc:sldChg>
      <pc:sldChg chg="add">
        <pc:chgData name="Tony Attwood" userId="808896e7f57a368e" providerId="LiveId" clId="{0CDA7AA9-0151-462B-9D93-D621D7682872}" dt="2024-02-21T23:45:42.683" v="1"/>
        <pc:sldMkLst>
          <pc:docMk/>
          <pc:sldMk cId="605309014" sldId="366"/>
        </pc:sldMkLst>
      </pc:sldChg>
      <pc:sldChg chg="add">
        <pc:chgData name="Tony Attwood" userId="808896e7f57a368e" providerId="LiveId" clId="{0CDA7AA9-0151-462B-9D93-D621D7682872}" dt="2024-02-21T23:45:42.683" v="1"/>
        <pc:sldMkLst>
          <pc:docMk/>
          <pc:sldMk cId="228243081" sldId="378"/>
        </pc:sldMkLst>
      </pc:sldChg>
      <pc:sldChg chg="add">
        <pc:chgData name="Tony Attwood" userId="808896e7f57a368e" providerId="LiveId" clId="{0CDA7AA9-0151-462B-9D93-D621D7682872}" dt="2024-02-21T23:45:42.683" v="1"/>
        <pc:sldMkLst>
          <pc:docMk/>
          <pc:sldMk cId="2326319090" sldId="404"/>
        </pc:sldMkLst>
      </pc:sldChg>
      <pc:sldChg chg="add">
        <pc:chgData name="Tony Attwood" userId="808896e7f57a368e" providerId="LiveId" clId="{0CDA7AA9-0151-462B-9D93-D621D7682872}" dt="2024-02-21T23:45:42.683" v="1"/>
        <pc:sldMkLst>
          <pc:docMk/>
          <pc:sldMk cId="2399679546" sldId="436"/>
        </pc:sldMkLst>
      </pc:sldChg>
      <pc:sldChg chg="add">
        <pc:chgData name="Tony Attwood" userId="808896e7f57a368e" providerId="LiveId" clId="{0CDA7AA9-0151-462B-9D93-D621D7682872}" dt="2024-02-21T23:45:42.683" v="1"/>
        <pc:sldMkLst>
          <pc:docMk/>
          <pc:sldMk cId="2527189619" sldId="440"/>
        </pc:sldMkLst>
      </pc:sldChg>
      <pc:sldChg chg="add">
        <pc:chgData name="Tony Attwood" userId="808896e7f57a368e" providerId="LiveId" clId="{0CDA7AA9-0151-462B-9D93-D621D7682872}" dt="2024-02-21T23:45:42.683" v="1"/>
        <pc:sldMkLst>
          <pc:docMk/>
          <pc:sldMk cId="488331006" sldId="446"/>
        </pc:sldMkLst>
      </pc:sldChg>
      <pc:sldChg chg="add">
        <pc:chgData name="Tony Attwood" userId="808896e7f57a368e" providerId="LiveId" clId="{0CDA7AA9-0151-462B-9D93-D621D7682872}" dt="2024-02-21T23:44:55.921" v="0"/>
        <pc:sldMkLst>
          <pc:docMk/>
          <pc:sldMk cId="2729824590" sldId="516"/>
        </pc:sldMkLst>
      </pc:sldChg>
      <pc:sldChg chg="add">
        <pc:chgData name="Tony Attwood" userId="808896e7f57a368e" providerId="LiveId" clId="{0CDA7AA9-0151-462B-9D93-D621D7682872}" dt="2024-02-21T23:45:42.683" v="1"/>
        <pc:sldMkLst>
          <pc:docMk/>
          <pc:sldMk cId="1513504979" sldId="519"/>
        </pc:sldMkLst>
      </pc:sldChg>
      <pc:sldChg chg="add">
        <pc:chgData name="Tony Attwood" userId="808896e7f57a368e" providerId="LiveId" clId="{0CDA7AA9-0151-462B-9D93-D621D7682872}" dt="2024-02-21T23:45:42.683" v="1"/>
        <pc:sldMkLst>
          <pc:docMk/>
          <pc:sldMk cId="3426126623" sldId="520"/>
        </pc:sldMkLst>
      </pc:sldChg>
      <pc:sldChg chg="add">
        <pc:chgData name="Tony Attwood" userId="808896e7f57a368e" providerId="LiveId" clId="{0CDA7AA9-0151-462B-9D93-D621D7682872}" dt="2024-02-21T23:44:55.921" v="0"/>
        <pc:sldMkLst>
          <pc:docMk/>
          <pc:sldMk cId="2375746968" sldId="534"/>
        </pc:sldMkLst>
      </pc:sldChg>
      <pc:sldChg chg="add">
        <pc:chgData name="Tony Attwood" userId="808896e7f57a368e" providerId="LiveId" clId="{0CDA7AA9-0151-462B-9D93-D621D7682872}" dt="2024-02-21T23:44:55.921" v="0"/>
        <pc:sldMkLst>
          <pc:docMk/>
          <pc:sldMk cId="835828792" sldId="535"/>
        </pc:sldMkLst>
      </pc:sldChg>
      <pc:sldChg chg="add">
        <pc:chgData name="Tony Attwood" userId="808896e7f57a368e" providerId="LiveId" clId="{0CDA7AA9-0151-462B-9D93-D621D7682872}" dt="2024-02-21T23:44:55.921" v="0"/>
        <pc:sldMkLst>
          <pc:docMk/>
          <pc:sldMk cId="1432485048" sldId="536"/>
        </pc:sldMkLst>
      </pc:sldChg>
      <pc:sldChg chg="add">
        <pc:chgData name="Tony Attwood" userId="808896e7f57a368e" providerId="LiveId" clId="{0CDA7AA9-0151-462B-9D93-D621D7682872}" dt="2024-02-21T23:44:55.921" v="0"/>
        <pc:sldMkLst>
          <pc:docMk/>
          <pc:sldMk cId="480323364" sldId="537"/>
        </pc:sldMkLst>
      </pc:sldChg>
      <pc:sldChg chg="add">
        <pc:chgData name="Tony Attwood" userId="808896e7f57a368e" providerId="LiveId" clId="{0CDA7AA9-0151-462B-9D93-D621D7682872}" dt="2024-02-21T23:44:55.921" v="0"/>
        <pc:sldMkLst>
          <pc:docMk/>
          <pc:sldMk cId="2013350459" sldId="539"/>
        </pc:sldMkLst>
      </pc:sldChg>
      <pc:sldChg chg="add">
        <pc:chgData name="Tony Attwood" userId="808896e7f57a368e" providerId="LiveId" clId="{0CDA7AA9-0151-462B-9D93-D621D7682872}" dt="2024-02-21T23:44:55.921" v="0"/>
        <pc:sldMkLst>
          <pc:docMk/>
          <pc:sldMk cId="1547526810" sldId="541"/>
        </pc:sldMkLst>
      </pc:sldChg>
      <pc:sldChg chg="add">
        <pc:chgData name="Tony Attwood" userId="808896e7f57a368e" providerId="LiveId" clId="{0CDA7AA9-0151-462B-9D93-D621D7682872}" dt="2024-02-21T23:44:55.921" v="0"/>
        <pc:sldMkLst>
          <pc:docMk/>
          <pc:sldMk cId="848662021" sldId="542"/>
        </pc:sldMkLst>
      </pc:sldChg>
      <pc:sldChg chg="add">
        <pc:chgData name="Tony Attwood" userId="808896e7f57a368e" providerId="LiveId" clId="{0CDA7AA9-0151-462B-9D93-D621D7682872}" dt="2024-02-21T23:44:55.921" v="0"/>
        <pc:sldMkLst>
          <pc:docMk/>
          <pc:sldMk cId="3122011354" sldId="544"/>
        </pc:sldMkLst>
      </pc:sldChg>
      <pc:sldChg chg="add">
        <pc:chgData name="Tony Attwood" userId="808896e7f57a368e" providerId="LiveId" clId="{0CDA7AA9-0151-462B-9D93-D621D7682872}" dt="2024-02-21T23:44:55.921" v="0"/>
        <pc:sldMkLst>
          <pc:docMk/>
          <pc:sldMk cId="3445742300" sldId="545"/>
        </pc:sldMkLst>
      </pc:sldChg>
      <pc:sldChg chg="add">
        <pc:chgData name="Tony Attwood" userId="808896e7f57a368e" providerId="LiveId" clId="{0CDA7AA9-0151-462B-9D93-D621D7682872}" dt="2024-02-21T23:44:55.921" v="0"/>
        <pc:sldMkLst>
          <pc:docMk/>
          <pc:sldMk cId="3084744871" sldId="546"/>
        </pc:sldMkLst>
      </pc:sldChg>
      <pc:sldChg chg="add">
        <pc:chgData name="Tony Attwood" userId="808896e7f57a368e" providerId="LiveId" clId="{0CDA7AA9-0151-462B-9D93-D621D7682872}" dt="2024-02-21T23:44:55.921" v="0"/>
        <pc:sldMkLst>
          <pc:docMk/>
          <pc:sldMk cId="2783705733" sldId="547"/>
        </pc:sldMkLst>
      </pc:sldChg>
      <pc:sldChg chg="add">
        <pc:chgData name="Tony Attwood" userId="808896e7f57a368e" providerId="LiveId" clId="{0CDA7AA9-0151-462B-9D93-D621D7682872}" dt="2024-02-21T23:44:55.921" v="0"/>
        <pc:sldMkLst>
          <pc:docMk/>
          <pc:sldMk cId="1630519481" sldId="548"/>
        </pc:sldMkLst>
      </pc:sldChg>
      <pc:sldChg chg="add">
        <pc:chgData name="Tony Attwood" userId="808896e7f57a368e" providerId="LiveId" clId="{0CDA7AA9-0151-462B-9D93-D621D7682872}" dt="2024-02-21T23:44:55.921" v="0"/>
        <pc:sldMkLst>
          <pc:docMk/>
          <pc:sldMk cId="2123358361" sldId="549"/>
        </pc:sldMkLst>
      </pc:sldChg>
      <pc:sldChg chg="add">
        <pc:chgData name="Tony Attwood" userId="808896e7f57a368e" providerId="LiveId" clId="{0CDA7AA9-0151-462B-9D93-D621D7682872}" dt="2024-02-21T23:44:55.921" v="0"/>
        <pc:sldMkLst>
          <pc:docMk/>
          <pc:sldMk cId="2770504347" sldId="550"/>
        </pc:sldMkLst>
      </pc:sldChg>
      <pc:sldChg chg="add">
        <pc:chgData name="Tony Attwood" userId="808896e7f57a368e" providerId="LiveId" clId="{0CDA7AA9-0151-462B-9D93-D621D7682872}" dt="2024-02-21T23:44:55.921" v="0"/>
        <pc:sldMkLst>
          <pc:docMk/>
          <pc:sldMk cId="3841569770" sldId="551"/>
        </pc:sldMkLst>
      </pc:sldChg>
      <pc:sldChg chg="add del">
        <pc:chgData name="Tony Attwood" userId="808896e7f57a368e" providerId="LiveId" clId="{0CDA7AA9-0151-462B-9D93-D621D7682872}" dt="2024-02-21T23:46:37.105" v="2" actId="47"/>
        <pc:sldMkLst>
          <pc:docMk/>
          <pc:sldMk cId="1694963103" sldId="552"/>
        </pc:sldMkLst>
      </pc:sldChg>
      <pc:sldChg chg="add del">
        <pc:chgData name="Tony Attwood" userId="808896e7f57a368e" providerId="LiveId" clId="{0CDA7AA9-0151-462B-9D93-D621D7682872}" dt="2024-02-21T23:46:37.105" v="2" actId="47"/>
        <pc:sldMkLst>
          <pc:docMk/>
          <pc:sldMk cId="4128022184" sldId="553"/>
        </pc:sldMkLst>
      </pc:sldChg>
      <pc:sldChg chg="add del">
        <pc:chgData name="Tony Attwood" userId="808896e7f57a368e" providerId="LiveId" clId="{0CDA7AA9-0151-462B-9D93-D621D7682872}" dt="2024-02-21T23:46:37.105" v="2" actId="47"/>
        <pc:sldMkLst>
          <pc:docMk/>
          <pc:sldMk cId="1186389727" sldId="554"/>
        </pc:sldMkLst>
      </pc:sldChg>
      <pc:sldChg chg="add del">
        <pc:chgData name="Tony Attwood" userId="808896e7f57a368e" providerId="LiveId" clId="{0CDA7AA9-0151-462B-9D93-D621D7682872}" dt="2024-02-21T23:46:37.105" v="2" actId="47"/>
        <pc:sldMkLst>
          <pc:docMk/>
          <pc:sldMk cId="3515518075" sldId="555"/>
        </pc:sldMkLst>
      </pc:sldChg>
      <pc:sldChg chg="add del">
        <pc:chgData name="Tony Attwood" userId="808896e7f57a368e" providerId="LiveId" clId="{0CDA7AA9-0151-462B-9D93-D621D7682872}" dt="2024-02-21T23:46:37.105" v="2" actId="47"/>
        <pc:sldMkLst>
          <pc:docMk/>
          <pc:sldMk cId="4221547251" sldId="556"/>
        </pc:sldMkLst>
      </pc:sldChg>
      <pc:sldChg chg="add del">
        <pc:chgData name="Tony Attwood" userId="808896e7f57a368e" providerId="LiveId" clId="{0CDA7AA9-0151-462B-9D93-D621D7682872}" dt="2024-02-21T23:46:37.105" v="2" actId="47"/>
        <pc:sldMkLst>
          <pc:docMk/>
          <pc:sldMk cId="343495429" sldId="557"/>
        </pc:sldMkLst>
      </pc:sldChg>
      <pc:sldChg chg="add del">
        <pc:chgData name="Tony Attwood" userId="808896e7f57a368e" providerId="LiveId" clId="{0CDA7AA9-0151-462B-9D93-D621D7682872}" dt="2024-02-21T23:46:37.105" v="2" actId="47"/>
        <pc:sldMkLst>
          <pc:docMk/>
          <pc:sldMk cId="218204542" sldId="558"/>
        </pc:sldMkLst>
      </pc:sldChg>
      <pc:sldChg chg="add">
        <pc:chgData name="Tony Attwood" userId="808896e7f57a368e" providerId="LiveId" clId="{0CDA7AA9-0151-462B-9D93-D621D7682872}" dt="2024-02-21T23:44:55.921" v="0"/>
        <pc:sldMkLst>
          <pc:docMk/>
          <pc:sldMk cId="2053749620" sldId="569"/>
        </pc:sldMkLst>
      </pc:sldChg>
      <pc:sldChg chg="add">
        <pc:chgData name="Tony Attwood" userId="808896e7f57a368e" providerId="LiveId" clId="{0CDA7AA9-0151-462B-9D93-D621D7682872}" dt="2024-02-21T23:44:55.921" v="0"/>
        <pc:sldMkLst>
          <pc:docMk/>
          <pc:sldMk cId="1622136057" sldId="570"/>
        </pc:sldMkLst>
      </pc:sldChg>
      <pc:sldChg chg="add">
        <pc:chgData name="Tony Attwood" userId="808896e7f57a368e" providerId="LiveId" clId="{0CDA7AA9-0151-462B-9D93-D621D7682872}" dt="2024-02-21T23:44:55.921" v="0"/>
        <pc:sldMkLst>
          <pc:docMk/>
          <pc:sldMk cId="184416110" sldId="571"/>
        </pc:sldMkLst>
      </pc:sldChg>
      <pc:sldChg chg="add">
        <pc:chgData name="Tony Attwood" userId="808896e7f57a368e" providerId="LiveId" clId="{0CDA7AA9-0151-462B-9D93-D621D7682872}" dt="2024-02-21T23:44:55.921" v="0"/>
        <pc:sldMkLst>
          <pc:docMk/>
          <pc:sldMk cId="2764232814" sldId="573"/>
        </pc:sldMkLst>
      </pc:sldChg>
      <pc:sldChg chg="add">
        <pc:chgData name="Tony Attwood" userId="808896e7f57a368e" providerId="LiveId" clId="{0CDA7AA9-0151-462B-9D93-D621D7682872}" dt="2024-02-21T23:44:55.921" v="0"/>
        <pc:sldMkLst>
          <pc:docMk/>
          <pc:sldMk cId="145660164" sldId="576"/>
        </pc:sldMkLst>
      </pc:sldChg>
      <pc:sldChg chg="add">
        <pc:chgData name="Tony Attwood" userId="808896e7f57a368e" providerId="LiveId" clId="{0CDA7AA9-0151-462B-9D93-D621D7682872}" dt="2024-02-21T23:44:55.921" v="0"/>
        <pc:sldMkLst>
          <pc:docMk/>
          <pc:sldMk cId="968246915" sldId="577"/>
        </pc:sldMkLst>
      </pc:sldChg>
      <pc:sldChg chg="add">
        <pc:chgData name="Tony Attwood" userId="808896e7f57a368e" providerId="LiveId" clId="{0CDA7AA9-0151-462B-9D93-D621D7682872}" dt="2024-02-21T23:44:55.921" v="0"/>
        <pc:sldMkLst>
          <pc:docMk/>
          <pc:sldMk cId="1826152888" sldId="578"/>
        </pc:sldMkLst>
      </pc:sldChg>
      <pc:sldChg chg="add">
        <pc:chgData name="Tony Attwood" userId="808896e7f57a368e" providerId="LiveId" clId="{0CDA7AA9-0151-462B-9D93-D621D7682872}" dt="2024-02-21T23:45:42.683" v="1"/>
        <pc:sldMkLst>
          <pc:docMk/>
          <pc:sldMk cId="2474114452" sldId="582"/>
        </pc:sldMkLst>
      </pc:sldChg>
      <pc:sldChg chg="add">
        <pc:chgData name="Tony Attwood" userId="808896e7f57a368e" providerId="LiveId" clId="{0CDA7AA9-0151-462B-9D93-D621D7682872}" dt="2024-02-21T23:45:42.683" v="1"/>
        <pc:sldMkLst>
          <pc:docMk/>
          <pc:sldMk cId="658848224" sldId="599"/>
        </pc:sldMkLst>
      </pc:sldChg>
      <pc:sldChg chg="add">
        <pc:chgData name="Tony Attwood" userId="808896e7f57a368e" providerId="LiveId" clId="{0CDA7AA9-0151-462B-9D93-D621D7682872}" dt="2024-02-21T23:44:55.921" v="0"/>
        <pc:sldMkLst>
          <pc:docMk/>
          <pc:sldMk cId="3789391659" sldId="845"/>
        </pc:sldMkLst>
      </pc:sldChg>
      <pc:sldChg chg="add">
        <pc:chgData name="Tony Attwood" userId="808896e7f57a368e" providerId="LiveId" clId="{0CDA7AA9-0151-462B-9D93-D621D7682872}" dt="2024-02-21T23:44:55.921" v="0"/>
        <pc:sldMkLst>
          <pc:docMk/>
          <pc:sldMk cId="572981737" sldId="1073"/>
        </pc:sldMkLst>
      </pc:sldChg>
      <pc:sldChg chg="add">
        <pc:chgData name="Tony Attwood" userId="808896e7f57a368e" providerId="LiveId" clId="{0CDA7AA9-0151-462B-9D93-D621D7682872}" dt="2024-02-21T23:44:55.921" v="0"/>
        <pc:sldMkLst>
          <pc:docMk/>
          <pc:sldMk cId="3547987204" sldId="1074"/>
        </pc:sldMkLst>
      </pc:sldChg>
      <pc:sldChg chg="add">
        <pc:chgData name="Tony Attwood" userId="808896e7f57a368e" providerId="LiveId" clId="{0CDA7AA9-0151-462B-9D93-D621D7682872}" dt="2024-02-21T23:45:42.683" v="1"/>
        <pc:sldMkLst>
          <pc:docMk/>
          <pc:sldMk cId="1205243042" sldId="1078"/>
        </pc:sldMkLst>
      </pc:sldChg>
      <pc:sldChg chg="add">
        <pc:chgData name="Tony Attwood" userId="808896e7f57a368e" providerId="LiveId" clId="{0CDA7AA9-0151-462B-9D93-D621D7682872}" dt="2024-02-21T23:45:42.683" v="1"/>
        <pc:sldMkLst>
          <pc:docMk/>
          <pc:sldMk cId="429813878" sldId="1081"/>
        </pc:sldMkLst>
      </pc:sldChg>
      <pc:sldChg chg="add">
        <pc:chgData name="Tony Attwood" userId="808896e7f57a368e" providerId="LiveId" clId="{0CDA7AA9-0151-462B-9D93-D621D7682872}" dt="2024-02-21T23:45:42.683" v="1"/>
        <pc:sldMkLst>
          <pc:docMk/>
          <pc:sldMk cId="3598117253" sldId="1082"/>
        </pc:sldMkLst>
      </pc:sldChg>
      <pc:sldChg chg="add">
        <pc:chgData name="Tony Attwood" userId="808896e7f57a368e" providerId="LiveId" clId="{0CDA7AA9-0151-462B-9D93-D621D7682872}" dt="2024-02-21T23:45:42.683" v="1"/>
        <pc:sldMkLst>
          <pc:docMk/>
          <pc:sldMk cId="3941898957" sldId="1084"/>
        </pc:sldMkLst>
      </pc:sldChg>
      <pc:sldChg chg="add">
        <pc:chgData name="Tony Attwood" userId="808896e7f57a368e" providerId="LiveId" clId="{0CDA7AA9-0151-462B-9D93-D621D7682872}" dt="2024-02-21T23:45:42.683" v="1"/>
        <pc:sldMkLst>
          <pc:docMk/>
          <pc:sldMk cId="1692935035" sldId="1086"/>
        </pc:sldMkLst>
      </pc:sldChg>
      <pc:sldChg chg="add">
        <pc:chgData name="Tony Attwood" userId="808896e7f57a368e" providerId="LiveId" clId="{0CDA7AA9-0151-462B-9D93-D621D7682872}" dt="2024-02-21T23:45:42.683" v="1"/>
        <pc:sldMkLst>
          <pc:docMk/>
          <pc:sldMk cId="1108964539" sldId="1087"/>
        </pc:sldMkLst>
      </pc:sldChg>
      <pc:sldChg chg="add">
        <pc:chgData name="Tony Attwood" userId="808896e7f57a368e" providerId="LiveId" clId="{0CDA7AA9-0151-462B-9D93-D621D7682872}" dt="2024-02-21T23:45:42.683" v="1"/>
        <pc:sldMkLst>
          <pc:docMk/>
          <pc:sldMk cId="3582450361" sldId="1088"/>
        </pc:sldMkLst>
      </pc:sldChg>
      <pc:sldChg chg="add">
        <pc:chgData name="Tony Attwood" userId="808896e7f57a368e" providerId="LiveId" clId="{0CDA7AA9-0151-462B-9D93-D621D7682872}" dt="2024-02-21T23:45:42.683" v="1"/>
        <pc:sldMkLst>
          <pc:docMk/>
          <pc:sldMk cId="2159445867" sldId="1153"/>
        </pc:sldMkLst>
      </pc:sldChg>
      <pc:sldChg chg="add">
        <pc:chgData name="Tony Attwood" userId="808896e7f57a368e" providerId="LiveId" clId="{0CDA7AA9-0151-462B-9D93-D621D7682872}" dt="2024-02-21T23:45:42.683" v="1"/>
        <pc:sldMkLst>
          <pc:docMk/>
          <pc:sldMk cId="3914956898" sldId="1155"/>
        </pc:sldMkLst>
      </pc:sldChg>
      <pc:sldChg chg="add">
        <pc:chgData name="Tony Attwood" userId="808896e7f57a368e" providerId="LiveId" clId="{0CDA7AA9-0151-462B-9D93-D621D7682872}" dt="2024-02-21T23:45:42.683" v="1"/>
        <pc:sldMkLst>
          <pc:docMk/>
          <pc:sldMk cId="3169420108" sldId="1156"/>
        </pc:sldMkLst>
      </pc:sldChg>
      <pc:sldChg chg="add">
        <pc:chgData name="Tony Attwood" userId="808896e7f57a368e" providerId="LiveId" clId="{0CDA7AA9-0151-462B-9D93-D621D7682872}" dt="2024-02-21T23:45:42.683" v="1"/>
        <pc:sldMkLst>
          <pc:docMk/>
          <pc:sldMk cId="2995049710" sldId="1157"/>
        </pc:sldMkLst>
      </pc:sldChg>
      <pc:sldChg chg="add">
        <pc:chgData name="Tony Attwood" userId="808896e7f57a368e" providerId="LiveId" clId="{0CDA7AA9-0151-462B-9D93-D621D7682872}" dt="2024-02-21T23:45:42.683" v="1"/>
        <pc:sldMkLst>
          <pc:docMk/>
          <pc:sldMk cId="2801723765" sldId="1158"/>
        </pc:sldMkLst>
      </pc:sldChg>
      <pc:sldChg chg="add">
        <pc:chgData name="Tony Attwood" userId="808896e7f57a368e" providerId="LiveId" clId="{0CDA7AA9-0151-462B-9D93-D621D7682872}" dt="2024-02-21T23:45:42.683" v="1"/>
        <pc:sldMkLst>
          <pc:docMk/>
          <pc:sldMk cId="2459388691" sldId="1159"/>
        </pc:sldMkLst>
      </pc:sldChg>
      <pc:sldChg chg="add">
        <pc:chgData name="Tony Attwood" userId="808896e7f57a368e" providerId="LiveId" clId="{0CDA7AA9-0151-462B-9D93-D621D7682872}" dt="2024-02-21T23:45:42.683" v="1"/>
        <pc:sldMkLst>
          <pc:docMk/>
          <pc:sldMk cId="2912186027" sldId="1160"/>
        </pc:sldMkLst>
      </pc:sldChg>
      <pc:sldChg chg="add">
        <pc:chgData name="Tony Attwood" userId="808896e7f57a368e" providerId="LiveId" clId="{0CDA7AA9-0151-462B-9D93-D621D7682872}" dt="2024-02-21T23:45:42.683" v="1"/>
        <pc:sldMkLst>
          <pc:docMk/>
          <pc:sldMk cId="2008406698" sldId="1161"/>
        </pc:sldMkLst>
      </pc:sldChg>
      <pc:sldChg chg="add">
        <pc:chgData name="Tony Attwood" userId="808896e7f57a368e" providerId="LiveId" clId="{0CDA7AA9-0151-462B-9D93-D621D7682872}" dt="2024-02-21T23:45:42.683" v="1"/>
        <pc:sldMkLst>
          <pc:docMk/>
          <pc:sldMk cId="1372563711" sldId="1162"/>
        </pc:sldMkLst>
      </pc:sldChg>
      <pc:sldChg chg="add">
        <pc:chgData name="Tony Attwood" userId="808896e7f57a368e" providerId="LiveId" clId="{0CDA7AA9-0151-462B-9D93-D621D7682872}" dt="2024-02-21T23:45:42.683" v="1"/>
        <pc:sldMkLst>
          <pc:docMk/>
          <pc:sldMk cId="459034987" sldId="1247"/>
        </pc:sldMkLst>
      </pc:sldChg>
      <pc:sldChg chg="add">
        <pc:chgData name="Tony Attwood" userId="808896e7f57a368e" providerId="LiveId" clId="{0CDA7AA9-0151-462B-9D93-D621D7682872}" dt="2024-02-21T23:45:42.683" v="1"/>
        <pc:sldMkLst>
          <pc:docMk/>
          <pc:sldMk cId="3874378358" sldId="1248"/>
        </pc:sldMkLst>
      </pc:sldChg>
      <pc:sldChg chg="add">
        <pc:chgData name="Tony Attwood" userId="808896e7f57a368e" providerId="LiveId" clId="{0CDA7AA9-0151-462B-9D93-D621D7682872}" dt="2024-02-21T23:45:42.683" v="1"/>
        <pc:sldMkLst>
          <pc:docMk/>
          <pc:sldMk cId="2922828106" sldId="1249"/>
        </pc:sldMkLst>
      </pc:sldChg>
      <pc:sldChg chg="add">
        <pc:chgData name="Tony Attwood" userId="808896e7f57a368e" providerId="LiveId" clId="{0CDA7AA9-0151-462B-9D93-D621D7682872}" dt="2024-02-21T23:45:42.683" v="1"/>
        <pc:sldMkLst>
          <pc:docMk/>
          <pc:sldMk cId="2989215747" sldId="1251"/>
        </pc:sldMkLst>
      </pc:sldChg>
      <pc:sldChg chg="add">
        <pc:chgData name="Tony Attwood" userId="808896e7f57a368e" providerId="LiveId" clId="{0CDA7AA9-0151-462B-9D93-D621D7682872}" dt="2024-02-21T23:45:42.683" v="1"/>
        <pc:sldMkLst>
          <pc:docMk/>
          <pc:sldMk cId="1792819554" sldId="1252"/>
        </pc:sldMkLst>
      </pc:sldChg>
      <pc:sldChg chg="add">
        <pc:chgData name="Tony Attwood" userId="808896e7f57a368e" providerId="LiveId" clId="{0CDA7AA9-0151-462B-9D93-D621D7682872}" dt="2024-02-21T23:45:42.683" v="1"/>
        <pc:sldMkLst>
          <pc:docMk/>
          <pc:sldMk cId="3009918650" sldId="1262"/>
        </pc:sldMkLst>
      </pc:sldChg>
      <pc:sldChg chg="add">
        <pc:chgData name="Tony Attwood" userId="808896e7f57a368e" providerId="LiveId" clId="{0CDA7AA9-0151-462B-9D93-D621D7682872}" dt="2024-02-21T23:45:42.683" v="1"/>
        <pc:sldMkLst>
          <pc:docMk/>
          <pc:sldMk cId="3152361587" sldId="1263"/>
        </pc:sldMkLst>
      </pc:sldChg>
      <pc:sldChg chg="add">
        <pc:chgData name="Tony Attwood" userId="808896e7f57a368e" providerId="LiveId" clId="{0CDA7AA9-0151-462B-9D93-D621D7682872}" dt="2024-02-21T23:45:42.683" v="1"/>
        <pc:sldMkLst>
          <pc:docMk/>
          <pc:sldMk cId="2270632317" sldId="1264"/>
        </pc:sldMkLst>
      </pc:sldChg>
      <pc:sldChg chg="add">
        <pc:chgData name="Tony Attwood" userId="808896e7f57a368e" providerId="LiveId" clId="{0CDA7AA9-0151-462B-9D93-D621D7682872}" dt="2024-02-21T23:45:42.683" v="1"/>
        <pc:sldMkLst>
          <pc:docMk/>
          <pc:sldMk cId="3934102763" sldId="1268"/>
        </pc:sldMkLst>
      </pc:sldChg>
      <pc:sldChg chg="add">
        <pc:chgData name="Tony Attwood" userId="808896e7f57a368e" providerId="LiveId" clId="{0CDA7AA9-0151-462B-9D93-D621D7682872}" dt="2024-02-21T23:45:42.683" v="1"/>
        <pc:sldMkLst>
          <pc:docMk/>
          <pc:sldMk cId="3338162201" sldId="1272"/>
        </pc:sldMkLst>
      </pc:sldChg>
      <pc:sldChg chg="add">
        <pc:chgData name="Tony Attwood" userId="808896e7f57a368e" providerId="LiveId" clId="{0CDA7AA9-0151-462B-9D93-D621D7682872}" dt="2024-02-21T23:45:42.683" v="1"/>
        <pc:sldMkLst>
          <pc:docMk/>
          <pc:sldMk cId="2041930893" sldId="1273"/>
        </pc:sldMkLst>
      </pc:sldChg>
      <pc:sldChg chg="add">
        <pc:chgData name="Tony Attwood" userId="808896e7f57a368e" providerId="LiveId" clId="{0CDA7AA9-0151-462B-9D93-D621D7682872}" dt="2024-02-21T23:45:42.683" v="1"/>
        <pc:sldMkLst>
          <pc:docMk/>
          <pc:sldMk cId="1272039197" sldId="1274"/>
        </pc:sldMkLst>
      </pc:sldChg>
      <pc:sldChg chg="add">
        <pc:chgData name="Tony Attwood" userId="808896e7f57a368e" providerId="LiveId" clId="{0CDA7AA9-0151-462B-9D93-D621D7682872}" dt="2024-02-21T23:45:42.683" v="1"/>
        <pc:sldMkLst>
          <pc:docMk/>
          <pc:sldMk cId="24690982" sldId="1275"/>
        </pc:sldMkLst>
      </pc:sldChg>
      <pc:sldChg chg="add">
        <pc:chgData name="Tony Attwood" userId="808896e7f57a368e" providerId="LiveId" clId="{0CDA7AA9-0151-462B-9D93-D621D7682872}" dt="2024-02-21T23:45:42.683" v="1"/>
        <pc:sldMkLst>
          <pc:docMk/>
          <pc:sldMk cId="3763231876" sldId="1277"/>
        </pc:sldMkLst>
      </pc:sldChg>
      <pc:sldChg chg="add">
        <pc:chgData name="Tony Attwood" userId="808896e7f57a368e" providerId="LiveId" clId="{0CDA7AA9-0151-462B-9D93-D621D7682872}" dt="2024-02-21T23:45:42.683" v="1"/>
        <pc:sldMkLst>
          <pc:docMk/>
          <pc:sldMk cId="3860749641" sldId="1279"/>
        </pc:sldMkLst>
      </pc:sldChg>
      <pc:sldChg chg="add">
        <pc:chgData name="Tony Attwood" userId="808896e7f57a368e" providerId="LiveId" clId="{0CDA7AA9-0151-462B-9D93-D621D7682872}" dt="2024-02-21T23:45:42.683" v="1"/>
        <pc:sldMkLst>
          <pc:docMk/>
          <pc:sldMk cId="3013646784" sldId="1309"/>
        </pc:sldMkLst>
      </pc:sldChg>
      <pc:sldChg chg="add">
        <pc:chgData name="Tony Attwood" userId="808896e7f57a368e" providerId="LiveId" clId="{0CDA7AA9-0151-462B-9D93-D621D7682872}" dt="2024-02-21T23:45:42.683" v="1"/>
        <pc:sldMkLst>
          <pc:docMk/>
          <pc:sldMk cId="1937711745" sldId="1325"/>
        </pc:sldMkLst>
      </pc:sldChg>
      <pc:sldChg chg="add">
        <pc:chgData name="Tony Attwood" userId="808896e7f57a368e" providerId="LiveId" clId="{0CDA7AA9-0151-462B-9D93-D621D7682872}" dt="2024-02-21T23:44:55.921" v="0"/>
        <pc:sldMkLst>
          <pc:docMk/>
          <pc:sldMk cId="1866793784" sldId="1360"/>
        </pc:sldMkLst>
      </pc:sldChg>
      <pc:sldChg chg="add">
        <pc:chgData name="Tony Attwood" userId="808896e7f57a368e" providerId="LiveId" clId="{0CDA7AA9-0151-462B-9D93-D621D7682872}" dt="2024-02-21T23:45:42.683" v="1"/>
        <pc:sldMkLst>
          <pc:docMk/>
          <pc:sldMk cId="3421141868" sldId="1416"/>
        </pc:sldMkLst>
      </pc:sldChg>
      <pc:sldChg chg="add">
        <pc:chgData name="Tony Attwood" userId="808896e7f57a368e" providerId="LiveId" clId="{0CDA7AA9-0151-462B-9D93-D621D7682872}" dt="2024-02-21T23:45:42.683" v="1"/>
        <pc:sldMkLst>
          <pc:docMk/>
          <pc:sldMk cId="586462246" sldId="1418"/>
        </pc:sldMkLst>
      </pc:sldChg>
      <pc:sldChg chg="add">
        <pc:chgData name="Tony Attwood" userId="808896e7f57a368e" providerId="LiveId" clId="{0CDA7AA9-0151-462B-9D93-D621D7682872}" dt="2024-02-21T23:45:42.683" v="1"/>
        <pc:sldMkLst>
          <pc:docMk/>
          <pc:sldMk cId="3428823094" sldId="1427"/>
        </pc:sldMkLst>
      </pc:sldChg>
      <pc:sldChg chg="add">
        <pc:chgData name="Tony Attwood" userId="808896e7f57a368e" providerId="LiveId" clId="{0CDA7AA9-0151-462B-9D93-D621D7682872}" dt="2024-02-21T23:45:42.683" v="1"/>
        <pc:sldMkLst>
          <pc:docMk/>
          <pc:sldMk cId="4274292811" sldId="1468"/>
        </pc:sldMkLst>
      </pc:sldChg>
      <pc:sldChg chg="add">
        <pc:chgData name="Tony Attwood" userId="808896e7f57a368e" providerId="LiveId" clId="{0CDA7AA9-0151-462B-9D93-D621D7682872}" dt="2024-02-21T23:45:42.683" v="1"/>
        <pc:sldMkLst>
          <pc:docMk/>
          <pc:sldMk cId="208043699" sldId="1578"/>
        </pc:sldMkLst>
      </pc:sldChg>
      <pc:sldChg chg="add">
        <pc:chgData name="Tony Attwood" userId="808896e7f57a368e" providerId="LiveId" clId="{0CDA7AA9-0151-462B-9D93-D621D7682872}" dt="2024-02-21T23:44:55.921" v="0"/>
        <pc:sldMkLst>
          <pc:docMk/>
          <pc:sldMk cId="2780787686" sldId="1580"/>
        </pc:sldMkLst>
      </pc:sldChg>
      <pc:sldChg chg="add">
        <pc:chgData name="Tony Attwood" userId="808896e7f57a368e" providerId="LiveId" clId="{0CDA7AA9-0151-462B-9D93-D621D7682872}" dt="2024-02-21T23:44:55.921" v="0"/>
        <pc:sldMkLst>
          <pc:docMk/>
          <pc:sldMk cId="109298905" sldId="1583"/>
        </pc:sldMkLst>
      </pc:sldChg>
      <pc:sldChg chg="add">
        <pc:chgData name="Tony Attwood" userId="808896e7f57a368e" providerId="LiveId" clId="{0CDA7AA9-0151-462B-9D93-D621D7682872}" dt="2024-02-21T23:45:42.683" v="1"/>
        <pc:sldMkLst>
          <pc:docMk/>
          <pc:sldMk cId="322232839" sldId="1603"/>
        </pc:sldMkLst>
      </pc:sldChg>
      <pc:sldChg chg="add">
        <pc:chgData name="Tony Attwood" userId="808896e7f57a368e" providerId="LiveId" clId="{0CDA7AA9-0151-462B-9D93-D621D7682872}" dt="2024-02-21T23:44:55.921" v="0"/>
        <pc:sldMkLst>
          <pc:docMk/>
          <pc:sldMk cId="4256008843" sldId="1612"/>
        </pc:sldMkLst>
      </pc:sldChg>
      <pc:sldChg chg="add">
        <pc:chgData name="Tony Attwood" userId="808896e7f57a368e" providerId="LiveId" clId="{0CDA7AA9-0151-462B-9D93-D621D7682872}" dt="2024-02-21T23:45:42.683" v="1"/>
        <pc:sldMkLst>
          <pc:docMk/>
          <pc:sldMk cId="2612408936" sldId="1744"/>
        </pc:sldMkLst>
      </pc:sldChg>
      <pc:sldChg chg="add">
        <pc:chgData name="Tony Attwood" userId="808896e7f57a368e" providerId="LiveId" clId="{0CDA7AA9-0151-462B-9D93-D621D7682872}" dt="2024-02-21T23:44:55.921" v="0"/>
        <pc:sldMkLst>
          <pc:docMk/>
          <pc:sldMk cId="2708875188" sldId="1747"/>
        </pc:sldMkLst>
      </pc:sldChg>
      <pc:sldChg chg="add">
        <pc:chgData name="Tony Attwood" userId="808896e7f57a368e" providerId="LiveId" clId="{0CDA7AA9-0151-462B-9D93-D621D7682872}" dt="2024-02-21T23:45:42.683" v="1"/>
        <pc:sldMkLst>
          <pc:docMk/>
          <pc:sldMk cId="662358942" sldId="1748"/>
        </pc:sldMkLst>
      </pc:sldChg>
      <pc:sldChg chg="add">
        <pc:chgData name="Tony Attwood" userId="808896e7f57a368e" providerId="LiveId" clId="{0CDA7AA9-0151-462B-9D93-D621D7682872}" dt="2024-02-21T23:44:55.921" v="0"/>
        <pc:sldMkLst>
          <pc:docMk/>
          <pc:sldMk cId="1849500605" sldId="1749"/>
        </pc:sldMkLst>
      </pc:sldChg>
      <pc:sldChg chg="add">
        <pc:chgData name="Tony Attwood" userId="808896e7f57a368e" providerId="LiveId" clId="{0CDA7AA9-0151-462B-9D93-D621D7682872}" dt="2024-02-21T23:44:55.921" v="0"/>
        <pc:sldMkLst>
          <pc:docMk/>
          <pc:sldMk cId="2723722661" sldId="1751"/>
        </pc:sldMkLst>
      </pc:sldChg>
      <pc:sldChg chg="add">
        <pc:chgData name="Tony Attwood" userId="808896e7f57a368e" providerId="LiveId" clId="{0CDA7AA9-0151-462B-9D93-D621D7682872}" dt="2024-02-21T23:44:55.921" v="0"/>
        <pc:sldMkLst>
          <pc:docMk/>
          <pc:sldMk cId="3477916918" sldId="1752"/>
        </pc:sldMkLst>
      </pc:sldChg>
      <pc:sldChg chg="add">
        <pc:chgData name="Tony Attwood" userId="808896e7f57a368e" providerId="LiveId" clId="{0CDA7AA9-0151-462B-9D93-D621D7682872}" dt="2024-02-21T23:44:55.921" v="0"/>
        <pc:sldMkLst>
          <pc:docMk/>
          <pc:sldMk cId="2694823918" sldId="1754"/>
        </pc:sldMkLst>
      </pc:sldChg>
      <pc:sldChg chg="add">
        <pc:chgData name="Tony Attwood" userId="808896e7f57a368e" providerId="LiveId" clId="{0CDA7AA9-0151-462B-9D93-D621D7682872}" dt="2024-02-21T23:44:55.921" v="0"/>
        <pc:sldMkLst>
          <pc:docMk/>
          <pc:sldMk cId="1350399724" sldId="1755"/>
        </pc:sldMkLst>
      </pc:sldChg>
      <pc:sldChg chg="add">
        <pc:chgData name="Tony Attwood" userId="808896e7f57a368e" providerId="LiveId" clId="{0CDA7AA9-0151-462B-9D93-D621D7682872}" dt="2024-02-21T23:44:55.921" v="0"/>
        <pc:sldMkLst>
          <pc:docMk/>
          <pc:sldMk cId="392845436" sldId="1757"/>
        </pc:sldMkLst>
      </pc:sldChg>
      <pc:sldChg chg="add">
        <pc:chgData name="Tony Attwood" userId="808896e7f57a368e" providerId="LiveId" clId="{0CDA7AA9-0151-462B-9D93-D621D7682872}" dt="2024-02-21T23:44:55.921" v="0"/>
        <pc:sldMkLst>
          <pc:docMk/>
          <pc:sldMk cId="2050069097" sldId="1758"/>
        </pc:sldMkLst>
      </pc:sldChg>
      <pc:sldChg chg="add">
        <pc:chgData name="Tony Attwood" userId="808896e7f57a368e" providerId="LiveId" clId="{0CDA7AA9-0151-462B-9D93-D621D7682872}" dt="2024-02-21T23:44:55.921" v="0"/>
        <pc:sldMkLst>
          <pc:docMk/>
          <pc:sldMk cId="1679889859" sldId="1771"/>
        </pc:sldMkLst>
      </pc:sldChg>
      <pc:sldChg chg="add">
        <pc:chgData name="Tony Attwood" userId="808896e7f57a368e" providerId="LiveId" clId="{0CDA7AA9-0151-462B-9D93-D621D7682872}" dt="2024-02-21T23:44:55.921" v="0"/>
        <pc:sldMkLst>
          <pc:docMk/>
          <pc:sldMk cId="1287362052" sldId="1772"/>
        </pc:sldMkLst>
      </pc:sldChg>
      <pc:sldChg chg="add">
        <pc:chgData name="Tony Attwood" userId="808896e7f57a368e" providerId="LiveId" clId="{0CDA7AA9-0151-462B-9D93-D621D7682872}" dt="2024-02-21T23:44:55.921" v="0"/>
        <pc:sldMkLst>
          <pc:docMk/>
          <pc:sldMk cId="1089999483" sldId="1773"/>
        </pc:sldMkLst>
      </pc:sldChg>
      <pc:sldChg chg="add">
        <pc:chgData name="Tony Attwood" userId="808896e7f57a368e" providerId="LiveId" clId="{0CDA7AA9-0151-462B-9D93-D621D7682872}" dt="2024-02-21T23:44:55.921" v="0"/>
        <pc:sldMkLst>
          <pc:docMk/>
          <pc:sldMk cId="1003849579" sldId="1774"/>
        </pc:sldMkLst>
      </pc:sldChg>
      <pc:sldChg chg="add">
        <pc:chgData name="Tony Attwood" userId="808896e7f57a368e" providerId="LiveId" clId="{0CDA7AA9-0151-462B-9D93-D621D7682872}" dt="2024-02-21T23:44:55.921" v="0"/>
        <pc:sldMkLst>
          <pc:docMk/>
          <pc:sldMk cId="3483765748" sldId="1776"/>
        </pc:sldMkLst>
      </pc:sldChg>
      <pc:sldChg chg="add">
        <pc:chgData name="Tony Attwood" userId="808896e7f57a368e" providerId="LiveId" clId="{0CDA7AA9-0151-462B-9D93-D621D7682872}" dt="2024-02-21T23:44:55.921" v="0"/>
        <pc:sldMkLst>
          <pc:docMk/>
          <pc:sldMk cId="616607192" sldId="1778"/>
        </pc:sldMkLst>
      </pc:sldChg>
      <pc:sldChg chg="add">
        <pc:chgData name="Tony Attwood" userId="808896e7f57a368e" providerId="LiveId" clId="{0CDA7AA9-0151-462B-9D93-D621D7682872}" dt="2024-02-21T23:44:55.921" v="0"/>
        <pc:sldMkLst>
          <pc:docMk/>
          <pc:sldMk cId="1161814733" sldId="1780"/>
        </pc:sldMkLst>
      </pc:sldChg>
      <pc:sldChg chg="add">
        <pc:chgData name="Tony Attwood" userId="808896e7f57a368e" providerId="LiveId" clId="{0CDA7AA9-0151-462B-9D93-D621D7682872}" dt="2024-02-21T23:44:55.921" v="0"/>
        <pc:sldMkLst>
          <pc:docMk/>
          <pc:sldMk cId="1820174916" sldId="1823"/>
        </pc:sldMkLst>
      </pc:sldChg>
      <pc:sldChg chg="add">
        <pc:chgData name="Tony Attwood" userId="808896e7f57a368e" providerId="LiveId" clId="{0CDA7AA9-0151-462B-9D93-D621D7682872}" dt="2024-02-21T23:44:55.921" v="0"/>
        <pc:sldMkLst>
          <pc:docMk/>
          <pc:sldMk cId="2146618880" sldId="1824"/>
        </pc:sldMkLst>
      </pc:sldChg>
      <pc:sldChg chg="add">
        <pc:chgData name="Tony Attwood" userId="808896e7f57a368e" providerId="LiveId" clId="{0CDA7AA9-0151-462B-9D93-D621D7682872}" dt="2024-02-21T23:44:55.921" v="0"/>
        <pc:sldMkLst>
          <pc:docMk/>
          <pc:sldMk cId="610957157" sldId="1826"/>
        </pc:sldMkLst>
      </pc:sldChg>
      <pc:sldChg chg="add">
        <pc:chgData name="Tony Attwood" userId="808896e7f57a368e" providerId="LiveId" clId="{0CDA7AA9-0151-462B-9D93-D621D7682872}" dt="2024-02-21T23:45:42.683" v="1"/>
        <pc:sldMkLst>
          <pc:docMk/>
          <pc:sldMk cId="819484856" sldId="1848"/>
        </pc:sldMkLst>
      </pc:sldChg>
      <pc:sldChg chg="add">
        <pc:chgData name="Tony Attwood" userId="808896e7f57a368e" providerId="LiveId" clId="{0CDA7AA9-0151-462B-9D93-D621D7682872}" dt="2024-02-21T23:45:42.683" v="1"/>
        <pc:sldMkLst>
          <pc:docMk/>
          <pc:sldMk cId="288016208" sldId="1849"/>
        </pc:sldMkLst>
      </pc:sldChg>
      <pc:sldChg chg="add">
        <pc:chgData name="Tony Attwood" userId="808896e7f57a368e" providerId="LiveId" clId="{0CDA7AA9-0151-462B-9D93-D621D7682872}" dt="2024-02-21T23:44:55.921" v="0"/>
        <pc:sldMkLst>
          <pc:docMk/>
          <pc:sldMk cId="2849681516" sldId="1923"/>
        </pc:sldMkLst>
      </pc:sldChg>
      <pc:sldChg chg="add">
        <pc:chgData name="Tony Attwood" userId="808896e7f57a368e" providerId="LiveId" clId="{0CDA7AA9-0151-462B-9D93-D621D7682872}" dt="2024-02-21T23:44:55.921" v="0"/>
        <pc:sldMkLst>
          <pc:docMk/>
          <pc:sldMk cId="2036881439" sldId="2027"/>
        </pc:sldMkLst>
      </pc:sldChg>
      <pc:sldChg chg="add">
        <pc:chgData name="Tony Attwood" userId="808896e7f57a368e" providerId="LiveId" clId="{0CDA7AA9-0151-462B-9D93-D621D7682872}" dt="2024-02-21T23:44:55.921" v="0"/>
        <pc:sldMkLst>
          <pc:docMk/>
          <pc:sldMk cId="3603042788" sldId="2028"/>
        </pc:sldMkLst>
      </pc:sldChg>
      <pc:sldChg chg="add">
        <pc:chgData name="Tony Attwood" userId="808896e7f57a368e" providerId="LiveId" clId="{0CDA7AA9-0151-462B-9D93-D621D7682872}" dt="2024-02-21T23:44:55.921" v="0"/>
        <pc:sldMkLst>
          <pc:docMk/>
          <pc:sldMk cId="1191537708" sldId="2029"/>
        </pc:sldMkLst>
      </pc:sldChg>
      <pc:sldChg chg="add">
        <pc:chgData name="Tony Attwood" userId="808896e7f57a368e" providerId="LiveId" clId="{0CDA7AA9-0151-462B-9D93-D621D7682872}" dt="2024-02-21T23:44:55.921" v="0"/>
        <pc:sldMkLst>
          <pc:docMk/>
          <pc:sldMk cId="1290293973" sldId="2078"/>
        </pc:sldMkLst>
      </pc:sldChg>
      <pc:sldChg chg="add">
        <pc:chgData name="Tony Attwood" userId="808896e7f57a368e" providerId="LiveId" clId="{0CDA7AA9-0151-462B-9D93-D621D7682872}" dt="2024-02-21T23:45:42.683" v="1"/>
        <pc:sldMkLst>
          <pc:docMk/>
          <pc:sldMk cId="434460004" sldId="2144"/>
        </pc:sldMkLst>
      </pc:sldChg>
      <pc:sldChg chg="add">
        <pc:chgData name="Tony Attwood" userId="808896e7f57a368e" providerId="LiveId" clId="{0CDA7AA9-0151-462B-9D93-D621D7682872}" dt="2024-02-21T23:44:55.921" v="0"/>
        <pc:sldMkLst>
          <pc:docMk/>
          <pc:sldMk cId="2637630752" sldId="2216"/>
        </pc:sldMkLst>
      </pc:sldChg>
      <pc:sldChg chg="add">
        <pc:chgData name="Tony Attwood" userId="808896e7f57a368e" providerId="LiveId" clId="{0CDA7AA9-0151-462B-9D93-D621D7682872}" dt="2024-02-21T23:44:55.921" v="0"/>
        <pc:sldMkLst>
          <pc:docMk/>
          <pc:sldMk cId="3601709729" sldId="2217"/>
        </pc:sldMkLst>
      </pc:sldChg>
      <pc:sldChg chg="add">
        <pc:chgData name="Tony Attwood" userId="808896e7f57a368e" providerId="LiveId" clId="{0CDA7AA9-0151-462B-9D93-D621D7682872}" dt="2024-02-21T23:44:55.921" v="0"/>
        <pc:sldMkLst>
          <pc:docMk/>
          <pc:sldMk cId="1573722303" sldId="2251"/>
        </pc:sldMkLst>
      </pc:sldChg>
      <pc:sldChg chg="add">
        <pc:chgData name="Tony Attwood" userId="808896e7f57a368e" providerId="LiveId" clId="{0CDA7AA9-0151-462B-9D93-D621D7682872}" dt="2024-02-21T23:44:55.921" v="0"/>
        <pc:sldMkLst>
          <pc:docMk/>
          <pc:sldMk cId="2239536786" sldId="2252"/>
        </pc:sldMkLst>
      </pc:sldChg>
      <pc:sldChg chg="add">
        <pc:chgData name="Tony Attwood" userId="808896e7f57a368e" providerId="LiveId" clId="{0CDA7AA9-0151-462B-9D93-D621D7682872}" dt="2024-02-21T23:44:55.921" v="0"/>
        <pc:sldMkLst>
          <pc:docMk/>
          <pc:sldMk cId="2184277391" sldId="2253"/>
        </pc:sldMkLst>
      </pc:sldChg>
      <pc:sldChg chg="add">
        <pc:chgData name="Tony Attwood" userId="808896e7f57a368e" providerId="LiveId" clId="{0CDA7AA9-0151-462B-9D93-D621D7682872}" dt="2024-02-21T23:44:55.921" v="0"/>
        <pc:sldMkLst>
          <pc:docMk/>
          <pc:sldMk cId="4219086873" sldId="2254"/>
        </pc:sldMkLst>
      </pc:sldChg>
      <pc:sldChg chg="add">
        <pc:chgData name="Tony Attwood" userId="808896e7f57a368e" providerId="LiveId" clId="{0CDA7AA9-0151-462B-9D93-D621D7682872}" dt="2024-02-21T23:44:55.921" v="0"/>
        <pc:sldMkLst>
          <pc:docMk/>
          <pc:sldMk cId="1716581321" sldId="2255"/>
        </pc:sldMkLst>
      </pc:sldChg>
      <pc:sldChg chg="add">
        <pc:chgData name="Tony Attwood" userId="808896e7f57a368e" providerId="LiveId" clId="{0CDA7AA9-0151-462B-9D93-D621D7682872}" dt="2024-02-21T23:44:55.921" v="0"/>
        <pc:sldMkLst>
          <pc:docMk/>
          <pc:sldMk cId="1669842179" sldId="2256"/>
        </pc:sldMkLst>
      </pc:sldChg>
      <pc:sldChg chg="add">
        <pc:chgData name="Tony Attwood" userId="808896e7f57a368e" providerId="LiveId" clId="{0CDA7AA9-0151-462B-9D93-D621D7682872}" dt="2024-02-21T23:45:42.683" v="1"/>
        <pc:sldMkLst>
          <pc:docMk/>
          <pc:sldMk cId="765257735" sldId="2343"/>
        </pc:sldMkLst>
      </pc:sldChg>
      <pc:sldChg chg="add">
        <pc:chgData name="Tony Attwood" userId="808896e7f57a368e" providerId="LiveId" clId="{0CDA7AA9-0151-462B-9D93-D621D7682872}" dt="2024-02-21T23:45:42.683" v="1"/>
        <pc:sldMkLst>
          <pc:docMk/>
          <pc:sldMk cId="3374964336" sldId="2346"/>
        </pc:sldMkLst>
      </pc:sldChg>
      <pc:sldChg chg="add">
        <pc:chgData name="Tony Attwood" userId="808896e7f57a368e" providerId="LiveId" clId="{0CDA7AA9-0151-462B-9D93-D621D7682872}" dt="2024-02-21T23:45:42.683" v="1"/>
        <pc:sldMkLst>
          <pc:docMk/>
          <pc:sldMk cId="2493828753" sldId="2347"/>
        </pc:sldMkLst>
      </pc:sldChg>
      <pc:sldChg chg="add">
        <pc:chgData name="Tony Attwood" userId="808896e7f57a368e" providerId="LiveId" clId="{0CDA7AA9-0151-462B-9D93-D621D7682872}" dt="2024-02-21T23:45:42.683" v="1"/>
        <pc:sldMkLst>
          <pc:docMk/>
          <pc:sldMk cId="732869006" sldId="2348"/>
        </pc:sldMkLst>
      </pc:sldChg>
      <pc:sldChg chg="add">
        <pc:chgData name="Tony Attwood" userId="808896e7f57a368e" providerId="LiveId" clId="{0CDA7AA9-0151-462B-9D93-D621D7682872}" dt="2024-02-21T23:45:42.683" v="1"/>
        <pc:sldMkLst>
          <pc:docMk/>
          <pc:sldMk cId="2144146566" sldId="2349"/>
        </pc:sldMkLst>
      </pc:sldChg>
      <pc:sldChg chg="add">
        <pc:chgData name="Tony Attwood" userId="808896e7f57a368e" providerId="LiveId" clId="{0CDA7AA9-0151-462B-9D93-D621D7682872}" dt="2024-02-21T23:45:42.683" v="1"/>
        <pc:sldMkLst>
          <pc:docMk/>
          <pc:sldMk cId="3542626595" sldId="2386"/>
        </pc:sldMkLst>
      </pc:sldChg>
      <pc:sldChg chg="add">
        <pc:chgData name="Tony Attwood" userId="808896e7f57a368e" providerId="LiveId" clId="{0CDA7AA9-0151-462B-9D93-D621D7682872}" dt="2024-02-21T23:45:42.683" v="1"/>
        <pc:sldMkLst>
          <pc:docMk/>
          <pc:sldMk cId="2669162635" sldId="2387"/>
        </pc:sldMkLst>
      </pc:sldChg>
      <pc:sldChg chg="add">
        <pc:chgData name="Tony Attwood" userId="808896e7f57a368e" providerId="LiveId" clId="{0CDA7AA9-0151-462B-9D93-D621D7682872}" dt="2024-02-21T23:45:42.683" v="1"/>
        <pc:sldMkLst>
          <pc:docMk/>
          <pc:sldMk cId="317343280" sldId="2388"/>
        </pc:sldMkLst>
      </pc:sldChg>
      <pc:sldChg chg="add">
        <pc:chgData name="Tony Attwood" userId="808896e7f57a368e" providerId="LiveId" clId="{0CDA7AA9-0151-462B-9D93-D621D7682872}" dt="2024-02-21T23:45:42.683" v="1"/>
        <pc:sldMkLst>
          <pc:docMk/>
          <pc:sldMk cId="1180531420" sldId="2389"/>
        </pc:sldMkLst>
      </pc:sldChg>
      <pc:sldChg chg="add">
        <pc:chgData name="Tony Attwood" userId="808896e7f57a368e" providerId="LiveId" clId="{0CDA7AA9-0151-462B-9D93-D621D7682872}" dt="2024-02-21T23:45:42.683" v="1"/>
        <pc:sldMkLst>
          <pc:docMk/>
          <pc:sldMk cId="30427429" sldId="2390"/>
        </pc:sldMkLst>
      </pc:sldChg>
      <pc:sldChg chg="add">
        <pc:chgData name="Tony Attwood" userId="808896e7f57a368e" providerId="LiveId" clId="{0CDA7AA9-0151-462B-9D93-D621D7682872}" dt="2024-02-21T23:44:55.921" v="0"/>
        <pc:sldMkLst>
          <pc:docMk/>
          <pc:sldMk cId="3345600434" sldId="2435"/>
        </pc:sldMkLst>
      </pc:sldChg>
      <pc:sldChg chg="add">
        <pc:chgData name="Tony Attwood" userId="808896e7f57a368e" providerId="LiveId" clId="{0CDA7AA9-0151-462B-9D93-D621D7682872}" dt="2024-02-21T23:45:42.683" v="1"/>
        <pc:sldMkLst>
          <pc:docMk/>
          <pc:sldMk cId="2138384747" sldId="2436"/>
        </pc:sldMkLst>
      </pc:sldChg>
      <pc:sldChg chg="add">
        <pc:chgData name="Tony Attwood" userId="808896e7f57a368e" providerId="LiveId" clId="{0CDA7AA9-0151-462B-9D93-D621D7682872}" dt="2024-02-21T23:45:42.683" v="1"/>
        <pc:sldMkLst>
          <pc:docMk/>
          <pc:sldMk cId="1181694973" sldId="2437"/>
        </pc:sldMkLst>
      </pc:sldChg>
      <pc:sldChg chg="add">
        <pc:chgData name="Tony Attwood" userId="808896e7f57a368e" providerId="LiveId" clId="{0CDA7AA9-0151-462B-9D93-D621D7682872}" dt="2024-02-21T23:45:42.683" v="1"/>
        <pc:sldMkLst>
          <pc:docMk/>
          <pc:sldMk cId="2072495431" sldId="2438"/>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FA7FF-7029-4BB0-A8AA-6641F2CCABBA}" type="datetimeFigureOut">
              <a:rPr lang="en-AU" smtClean="0"/>
              <a:t>4/03/2024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2D12A-CDF0-4AE7-BCE5-FE7B2EAD1A9F}" type="slidenum">
              <a:rPr lang="en-AU" smtClean="0"/>
              <a:t>‹#›</a:t>
            </a:fld>
            <a:endParaRPr lang="en-AU"/>
          </a:p>
        </p:txBody>
      </p:sp>
    </p:spTree>
    <p:extLst>
      <p:ext uri="{BB962C8B-B14F-4D97-AF65-F5344CB8AC3E}">
        <p14:creationId xmlns:p14="http://schemas.microsoft.com/office/powerpoint/2010/main" val="54481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7E77DD-CE25-4110-99A7-EDAA0940D993}" type="slidenum">
              <a:rPr lang="en-US" smtClean="0"/>
              <a:pPr fontAlgn="base">
                <a:spcBef>
                  <a:spcPct val="0"/>
                </a:spcBef>
                <a:spcAft>
                  <a:spcPct val="0"/>
                </a:spcAft>
                <a:defRPr/>
              </a:pPr>
              <a:t>12</a:t>
            </a:fld>
            <a:endParaRPr 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3578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24DDA99-4B4D-42B4-9294-4B5BF97C02ED}" type="slidenum">
              <a:rPr lang="en-US" smtClean="0">
                <a:latin typeface="Arial" charset="0"/>
              </a:rPr>
              <a:pPr fontAlgn="base">
                <a:spcBef>
                  <a:spcPct val="0"/>
                </a:spcBef>
                <a:spcAft>
                  <a:spcPct val="0"/>
                </a:spcAft>
                <a:defRPr/>
              </a:pPr>
              <a:t>28</a:t>
            </a:fld>
            <a:endParaRPr lang="en-US">
              <a:latin typeface="Arial"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225837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B021204-1401-4464-8624-00C9ECB40EDE}" type="slidenum">
              <a:rPr lang="en-US" smtClean="0">
                <a:latin typeface="Arial" charset="0"/>
              </a:rPr>
              <a:pPr fontAlgn="base">
                <a:spcBef>
                  <a:spcPct val="0"/>
                </a:spcBef>
                <a:spcAft>
                  <a:spcPct val="0"/>
                </a:spcAft>
                <a:defRPr/>
              </a:pPr>
              <a:t>34</a:t>
            </a:fld>
            <a:endParaRPr lang="en-US">
              <a:latin typeface="Arial" charset="0"/>
            </a:endParaRPr>
          </a:p>
        </p:txBody>
      </p:sp>
      <p:sp>
        <p:nvSpPr>
          <p:cNvPr id="261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ndParaRPr>
          </a:p>
        </p:txBody>
      </p:sp>
    </p:spTree>
    <p:extLst>
      <p:ext uri="{BB962C8B-B14F-4D97-AF65-F5344CB8AC3E}">
        <p14:creationId xmlns:p14="http://schemas.microsoft.com/office/powerpoint/2010/main" val="42838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F1594E-FF59-43A6-8365-D135844B44EB}" type="slidenum">
              <a:rPr lang="en-US" altLang="en-US" smtClean="0"/>
              <a:pPr eaLnBrk="1" hangingPunct="1"/>
              <a:t>35</a:t>
            </a:fld>
            <a:endParaRPr lang="en-US" alt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762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831EE28-D975-48F5-83A9-3693A1B299D5}" type="slidenum">
              <a:rPr lang="en-US" smtClean="0">
                <a:latin typeface="Arial" charset="0"/>
              </a:rPr>
              <a:pPr fontAlgn="base">
                <a:spcBef>
                  <a:spcPct val="0"/>
                </a:spcBef>
                <a:spcAft>
                  <a:spcPct val="0"/>
                </a:spcAft>
                <a:defRPr/>
              </a:pPr>
              <a:t>38</a:t>
            </a:fld>
            <a:endParaRPr lang="en-US">
              <a:latin typeface="Arial" charset="0"/>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ndParaRPr>
          </a:p>
        </p:txBody>
      </p:sp>
    </p:spTree>
    <p:extLst>
      <p:ext uri="{BB962C8B-B14F-4D97-AF65-F5344CB8AC3E}">
        <p14:creationId xmlns:p14="http://schemas.microsoft.com/office/powerpoint/2010/main" val="394679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8701" indent="-291808">
              <a:defRPr>
                <a:solidFill>
                  <a:schemeClr val="tx1"/>
                </a:solidFill>
                <a:latin typeface="Calibri" pitchFamily="34" charset="0"/>
              </a:defRPr>
            </a:lvl2pPr>
            <a:lvl3pPr marL="1167232" indent="-233446">
              <a:defRPr>
                <a:solidFill>
                  <a:schemeClr val="tx1"/>
                </a:solidFill>
                <a:latin typeface="Calibri" pitchFamily="34" charset="0"/>
              </a:defRPr>
            </a:lvl3pPr>
            <a:lvl4pPr marL="1634124" indent="-233446">
              <a:defRPr>
                <a:solidFill>
                  <a:schemeClr val="tx1"/>
                </a:solidFill>
                <a:latin typeface="Calibri" pitchFamily="34" charset="0"/>
              </a:defRPr>
            </a:lvl4pPr>
            <a:lvl5pPr marL="2101017" indent="-233446">
              <a:defRPr>
                <a:solidFill>
                  <a:schemeClr val="tx1"/>
                </a:solidFill>
                <a:latin typeface="Calibri" pitchFamily="34" charset="0"/>
              </a:defRPr>
            </a:lvl5pPr>
            <a:lvl6pPr marL="2567910" indent="-233446" fontAlgn="base">
              <a:spcBef>
                <a:spcPct val="0"/>
              </a:spcBef>
              <a:spcAft>
                <a:spcPct val="0"/>
              </a:spcAft>
              <a:defRPr>
                <a:solidFill>
                  <a:schemeClr val="tx1"/>
                </a:solidFill>
                <a:latin typeface="Calibri" pitchFamily="34" charset="0"/>
              </a:defRPr>
            </a:lvl6pPr>
            <a:lvl7pPr marL="3034802" indent="-233446" fontAlgn="base">
              <a:spcBef>
                <a:spcPct val="0"/>
              </a:spcBef>
              <a:spcAft>
                <a:spcPct val="0"/>
              </a:spcAft>
              <a:defRPr>
                <a:solidFill>
                  <a:schemeClr val="tx1"/>
                </a:solidFill>
                <a:latin typeface="Calibri" pitchFamily="34" charset="0"/>
              </a:defRPr>
            </a:lvl7pPr>
            <a:lvl8pPr marL="3501695" indent="-233446" fontAlgn="base">
              <a:spcBef>
                <a:spcPct val="0"/>
              </a:spcBef>
              <a:spcAft>
                <a:spcPct val="0"/>
              </a:spcAft>
              <a:defRPr>
                <a:solidFill>
                  <a:schemeClr val="tx1"/>
                </a:solidFill>
                <a:latin typeface="Calibri" pitchFamily="34" charset="0"/>
              </a:defRPr>
            </a:lvl8pPr>
            <a:lvl9pPr marL="3968587" indent="-233446" fontAlgn="base">
              <a:spcBef>
                <a:spcPct val="0"/>
              </a:spcBef>
              <a:spcAft>
                <a:spcPct val="0"/>
              </a:spcAft>
              <a:defRPr>
                <a:solidFill>
                  <a:schemeClr val="tx1"/>
                </a:solidFill>
                <a:latin typeface="Calibri" pitchFamily="34" charset="0"/>
              </a:defRPr>
            </a:lvl9pPr>
          </a:lstStyle>
          <a:p>
            <a:pPr marL="0" marR="0" lvl="0" indent="0" algn="r" defTabSz="933785" rtl="0" eaLnBrk="1" fontAlgn="base" latinLnBrk="0" hangingPunct="1">
              <a:lnSpc>
                <a:spcPct val="100000"/>
              </a:lnSpc>
              <a:spcBef>
                <a:spcPct val="0"/>
              </a:spcBef>
              <a:spcAft>
                <a:spcPct val="0"/>
              </a:spcAft>
              <a:buClrTx/>
              <a:buSzTx/>
              <a:buFontTx/>
              <a:buNone/>
              <a:tabLst/>
              <a:defRPr/>
            </a:pPr>
            <a:fld id="{F831EE28-D975-48F5-83A9-3693A1B299D5}"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3785"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ndParaRPr>
          </a:p>
        </p:txBody>
      </p:sp>
    </p:spTree>
    <p:extLst>
      <p:ext uri="{BB962C8B-B14F-4D97-AF65-F5344CB8AC3E}">
        <p14:creationId xmlns:p14="http://schemas.microsoft.com/office/powerpoint/2010/main" val="1342104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xmlns="" id="{898E8A18-5744-47FD-B3D5-3A07B5AB48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6587EF-0C7D-48AF-8A62-3970B0C0CFC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627" name="Rectangle 2">
            <a:extLst>
              <a:ext uri="{FF2B5EF4-FFF2-40B4-BE49-F238E27FC236}">
                <a16:creationId xmlns:a16="http://schemas.microsoft.com/office/drawing/2014/main" xmlns="" id="{04B641EA-FD2B-467F-BC36-C8E4E3B2D42A}"/>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xmlns="" id="{DC1843BD-21BA-4195-8856-9CE271F17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1095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BBACD0A-01CC-44C1-8536-1AD32B21AAD2}" type="slidenum">
              <a:rPr lang="en-US" smtClean="0">
                <a:latin typeface="Arial" charset="0"/>
              </a:rPr>
              <a:pPr fontAlgn="base">
                <a:spcBef>
                  <a:spcPct val="0"/>
                </a:spcBef>
                <a:spcAft>
                  <a:spcPct val="0"/>
                </a:spcAft>
                <a:defRPr/>
              </a:pPr>
              <a:t>20</a:t>
            </a:fld>
            <a:endParaRPr lang="en-US">
              <a:latin typeface="Arial"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53777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xmlns="" id="{6E1541E2-9865-469D-8711-99DDD98186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E976A6-8B08-4C47-A3FB-53CA07A08600}" type="slidenum">
              <a:rPr lang="en-US" altLang="en-US"/>
              <a:pPr eaLnBrk="1" hangingPunct="1"/>
              <a:t>21</a:t>
            </a:fld>
            <a:endParaRPr lang="en-US" altLang="en-US"/>
          </a:p>
        </p:txBody>
      </p:sp>
      <p:sp>
        <p:nvSpPr>
          <p:cNvPr id="163843" name="Rectangle 2">
            <a:extLst>
              <a:ext uri="{FF2B5EF4-FFF2-40B4-BE49-F238E27FC236}">
                <a16:creationId xmlns:a16="http://schemas.microsoft.com/office/drawing/2014/main" xmlns="" id="{FB74EF9F-E077-43EC-B868-BC3CC823D493}"/>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xmlns="" id="{EDA93BC9-9482-495A-9EBF-D6364BAE19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6039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B754C8-042E-4FD9-843A-FA6C347FDFBD}" type="slidenum">
              <a:rPr lang="en-US" smtClean="0">
                <a:latin typeface="Arial" charset="0"/>
              </a:rPr>
              <a:pPr fontAlgn="base">
                <a:spcBef>
                  <a:spcPct val="0"/>
                </a:spcBef>
                <a:spcAft>
                  <a:spcPct val="0"/>
                </a:spcAft>
                <a:defRPr/>
              </a:pPr>
              <a:t>22</a:t>
            </a:fld>
            <a:endParaRPr lang="en-US">
              <a:latin typeface="Arial" charset="0"/>
            </a:endParaRPr>
          </a:p>
        </p:txBody>
      </p:sp>
      <p:sp>
        <p:nvSpPr>
          <p:cNvPr id="270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313445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06C7C11-C431-442D-B61A-7F22B942299F}" type="slidenum">
              <a:rPr lang="en-US" smtClean="0">
                <a:latin typeface="Arial" charset="0"/>
              </a:rPr>
              <a:pPr fontAlgn="base">
                <a:spcBef>
                  <a:spcPct val="0"/>
                </a:spcBef>
                <a:spcAft>
                  <a:spcPct val="0"/>
                </a:spcAft>
                <a:defRPr/>
              </a:pPr>
              <a:t>23</a:t>
            </a:fld>
            <a:endParaRPr lang="en-US">
              <a:latin typeface="Arial" charset="0"/>
            </a:endParaRPr>
          </a:p>
        </p:txBody>
      </p:sp>
      <p:sp>
        <p:nvSpPr>
          <p:cNvPr id="260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ndParaRPr>
          </a:p>
        </p:txBody>
      </p:sp>
    </p:spTree>
    <p:extLst>
      <p:ext uri="{BB962C8B-B14F-4D97-AF65-F5344CB8AC3E}">
        <p14:creationId xmlns:p14="http://schemas.microsoft.com/office/powerpoint/2010/main" val="363433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354BCD7-C853-481E-A45F-12BA074231F8}" type="slidenum">
              <a:rPr lang="en-US" smtClean="0">
                <a:latin typeface="Arial" charset="0"/>
              </a:rPr>
              <a:pPr fontAlgn="base">
                <a:spcBef>
                  <a:spcPct val="0"/>
                </a:spcBef>
                <a:spcAft>
                  <a:spcPct val="0"/>
                </a:spcAft>
                <a:defRPr/>
              </a:pPr>
              <a:t>24</a:t>
            </a:fld>
            <a:endParaRPr lang="en-US">
              <a:latin typeface="Arial"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221152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89398D0-E626-451D-87AA-753ACF0D63CD}" type="slidenum">
              <a:rPr lang="en-US" smtClean="0">
                <a:latin typeface="Arial" charset="0"/>
              </a:rPr>
              <a:pPr fontAlgn="base">
                <a:spcBef>
                  <a:spcPct val="0"/>
                </a:spcBef>
                <a:spcAft>
                  <a:spcPct val="0"/>
                </a:spcAft>
                <a:defRPr/>
              </a:pPr>
              <a:t>25</a:t>
            </a:fld>
            <a:endParaRPr lang="en-US">
              <a:latin typeface="Arial" charset="0"/>
            </a:endParaRPr>
          </a:p>
        </p:txBody>
      </p:sp>
      <p:sp>
        <p:nvSpPr>
          <p:cNvPr id="265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361925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196D343-45EB-4642-9677-98C9A2FB351C}" type="slidenum">
              <a:rPr lang="en-US" smtClean="0">
                <a:latin typeface="Arial" charset="0"/>
              </a:rPr>
              <a:pPr fontAlgn="base">
                <a:spcBef>
                  <a:spcPct val="0"/>
                </a:spcBef>
                <a:spcAft>
                  <a:spcPct val="0"/>
                </a:spcAft>
                <a:defRPr/>
              </a:pPr>
              <a:t>26</a:t>
            </a:fld>
            <a:endParaRPr lang="en-US">
              <a:latin typeface="Arial" charset="0"/>
            </a:endParaRPr>
          </a:p>
        </p:txBody>
      </p:sp>
      <p:sp>
        <p:nvSpPr>
          <p:cNvPr id="266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55150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5B358F2-2C46-46A9-B733-13694C0A691A}" type="slidenum">
              <a:rPr lang="en-US" smtClean="0">
                <a:latin typeface="Arial" charset="0"/>
              </a:rPr>
              <a:pPr fontAlgn="base">
                <a:spcBef>
                  <a:spcPct val="0"/>
                </a:spcBef>
                <a:spcAft>
                  <a:spcPct val="0"/>
                </a:spcAft>
                <a:defRPr/>
              </a:pPr>
              <a:t>27</a:t>
            </a:fld>
            <a:endParaRPr lang="en-US">
              <a:latin typeface="Arial"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299084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F9C45-017D-D69A-0BBB-E1594C3FF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A2086FC0-F921-B8BF-0C7F-514ED6B14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A17B4618-DF4C-51B7-872C-5177B4C7AAF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5E452BC3-4938-68C8-A726-1699D190C7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CFA73D7F-4F78-A915-A680-3AC9F5662F21}"/>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75445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07505-0857-7F5B-2136-8839CB25C01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2EC07B3E-7A5E-FB82-84D8-8EDF57847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79E4216E-4758-3C00-9031-169105A068F4}"/>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95920EA7-1302-AA85-2E2A-9300FC16D3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CF0409A-3BB0-CD25-DD01-C1A86BC1FDAE}"/>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81410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A61A162-8600-3C83-1DA1-A4C73A262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6B0ED8E9-280C-95BD-16E0-C7371E7453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93EFAFEB-8797-972C-1649-9FE3CD54D8F3}"/>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ED9BDDE0-D402-A670-5C5E-296F093856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AE92CF4D-2029-5F38-5578-AF54D5C40EF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670605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lipArt Placeholder 2"/>
          <p:cNvSpPr>
            <a:spLocks noGrp="1"/>
          </p:cNvSpPr>
          <p:nvPr>
            <p:ph type="clipArt" sz="half" idx="1"/>
          </p:nvPr>
        </p:nvSpPr>
        <p:spPr>
          <a:xfrm>
            <a:off x="609600" y="1600201"/>
            <a:ext cx="5384800" cy="4525963"/>
          </a:xfrm>
          <a:prstGeom prst="rect">
            <a:avLst/>
          </a:prstGeom>
        </p:spPr>
        <p:txBody>
          <a:bodyPr/>
          <a:lstStyle/>
          <a:p>
            <a:pPr lvl="0"/>
            <a:endParaRPr lang="en-AU" noProof="0"/>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fld id="{6E62DA8D-9136-4A0F-9C1A-F0657D9649BE}" type="datetime1">
              <a:rPr lang="en-AU" smtClean="0"/>
              <a:t>4/03/2024</a:t>
            </a:fld>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r>
              <a:rPr lang="en-US" dirty="0"/>
              <a:t>©Copyright 2023 Tony Attwood</a:t>
            </a:r>
          </a:p>
        </p:txBody>
      </p:sp>
      <p:sp>
        <p:nvSpPr>
          <p:cNvPr id="7" name="Slide Number Placeholder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6044297A-3353-40C2-9BD8-D521578C9761}" type="slidenum">
              <a:rPr lang="en-US"/>
              <a:pPr>
                <a:defRPr/>
              </a:pPr>
              <a:t>‹#›</a:t>
            </a:fld>
            <a:endParaRPr lang="en-US"/>
          </a:p>
        </p:txBody>
      </p:sp>
    </p:spTree>
    <p:extLst>
      <p:ext uri="{BB962C8B-B14F-4D97-AF65-F5344CB8AC3E}">
        <p14:creationId xmlns:p14="http://schemas.microsoft.com/office/powerpoint/2010/main" val="17791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BBFC7-CF66-B4D7-2BAA-6161A8DE642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B85D3F62-B4F9-08D5-83F2-36244C7FBB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7BDF419-8545-A219-820E-3F2E0C177DD9}"/>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D964EBD3-658C-56AF-5FDB-99979B4765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0FBC13F2-5BFA-537B-DB14-334AE06572D4}"/>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10346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417B3A-3219-B75C-928A-0440F33B2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402B5584-EA6C-8F82-8928-9EE467A35E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037924-92F9-C624-90F7-533F3E5F362A}"/>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41915938-54CF-204E-9765-D8BF411F99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45F2F3D8-CCFE-1C34-E2CC-E0895F48AC1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319988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7D129-514E-15F1-32E2-C0378B1A4D5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3A93CDBF-D438-AA7C-E3DD-474C92ED1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2541C4B8-6C3A-06E5-8449-50EFDBF8D0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C0574262-6A34-46C9-32F8-1A48BA8714E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1D188EF3-441D-5AB5-A9BC-BDD5B48FE56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12DCA0EB-D789-09A1-B1B0-FC1A6A8C14A7}"/>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61148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FC282-C873-108D-4672-F401D8B80DE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9B54CCFE-C0FE-8A9D-3A76-D257124F1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478B07-EBCE-63EB-8EDE-FE35C60D91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FD4A1B56-4F5A-5930-3A9A-D0595DBA8D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C6DBD1-52A3-4762-0DFA-C052AEA4A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0C330A16-425D-87E5-9303-52A3A45FB61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8" name="Footer Placeholder 7">
            <a:extLst>
              <a:ext uri="{FF2B5EF4-FFF2-40B4-BE49-F238E27FC236}">
                <a16:creationId xmlns:a16="http://schemas.microsoft.com/office/drawing/2014/main" xmlns="" id="{74E8CABD-6B9B-1B36-CA95-259E46933B9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xmlns="" id="{C99A5F2D-30AF-FBBD-C203-3840C3A81D40}"/>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97848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99622-98F2-5CE7-1F8B-E0844F8A2B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661CA79E-AEDE-A645-5FEC-91F8634408E5}"/>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4" name="Footer Placeholder 3">
            <a:extLst>
              <a:ext uri="{FF2B5EF4-FFF2-40B4-BE49-F238E27FC236}">
                <a16:creationId xmlns:a16="http://schemas.microsoft.com/office/drawing/2014/main" xmlns="" id="{1756C21A-5365-ED4A-B17D-58D8728F28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xmlns="" id="{8F7E9C2F-9696-D561-C9CA-8747121D303F}"/>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980855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68E730-A717-7785-166A-900C62C80C12}"/>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3" name="Footer Placeholder 2">
            <a:extLst>
              <a:ext uri="{FF2B5EF4-FFF2-40B4-BE49-F238E27FC236}">
                <a16:creationId xmlns:a16="http://schemas.microsoft.com/office/drawing/2014/main" xmlns="" id="{C3F4A8E8-48A4-1823-431C-BC3D8F248A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xmlns="" id="{D6EAF4A9-7E18-A566-682D-C4E83479846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391802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090F0-6298-43C5-E400-978E7ACB9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0EB30A12-DE51-BE96-CD86-F8E45B8B1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D1BF3DB8-B59F-99D5-F88A-9182677B2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F6D567-56BB-CF14-AE2B-C54B0C151009}"/>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89915179-BEBF-7997-DF1A-6C5EA67028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BC02ABDA-A071-D381-F3DC-CA1EC1DDA046}"/>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95025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F4F43-FB0D-F5FE-3D37-8E8C5E21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B7E70E2A-CB24-32F4-72EF-418E6CA3A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1ADF107C-DCF8-FA8D-5402-012C353CD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627916-83D8-6621-0C87-CC35B18635F1}"/>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A5B7F5C6-BDD1-CC13-C63B-D6460EA1E0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FC52A4AD-8A06-2202-2923-8EA1B41E8FDE}"/>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54137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E2C529-DFB1-AA2E-7B4F-7CDFE43DC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1E550B5A-F77D-AF40-933F-E817A0166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6CC3A0A1-ADB5-489F-0711-86255238A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18F616C0-DAB3-C5CF-8F69-35AF9A4B5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xmlns="" id="{86C93500-5A32-0F7D-848C-856469C1E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2C99A-24A5-4ED5-BB84-23B2C45D36EA}" type="slidenum">
              <a:rPr lang="en-AU" smtClean="0"/>
              <a:t>‹#›</a:t>
            </a:fld>
            <a:endParaRPr lang="en-AU"/>
          </a:p>
        </p:txBody>
      </p:sp>
    </p:spTree>
    <p:extLst>
      <p:ext uri="{BB962C8B-B14F-4D97-AF65-F5344CB8AC3E}">
        <p14:creationId xmlns:p14="http://schemas.microsoft.com/office/powerpoint/2010/main" val="121932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50.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futurehorizons-autism.com/"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jkp.com/"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A87970-811A-6E0C-EDD6-110BC6C063F2}"/>
              </a:ext>
            </a:extLst>
          </p:cNvPr>
          <p:cNvSpPr>
            <a:spLocks noGrp="1"/>
          </p:cNvSpPr>
          <p:nvPr>
            <p:ph type="ctrTitle"/>
          </p:nvPr>
        </p:nvSpPr>
        <p:spPr/>
        <p:txBody>
          <a:bodyPr/>
          <a:lstStyle/>
          <a:p>
            <a:r>
              <a:rPr lang="en-AU" dirty="0"/>
              <a:t>Warrnambool</a:t>
            </a:r>
            <a:br>
              <a:rPr lang="en-AU" dirty="0"/>
            </a:br>
            <a:r>
              <a:rPr lang="en-AU" dirty="0"/>
              <a:t>7</a:t>
            </a:r>
            <a:r>
              <a:rPr lang="en-AU" baseline="30000" dirty="0"/>
              <a:t>th</a:t>
            </a:r>
            <a:r>
              <a:rPr lang="en-AU" dirty="0"/>
              <a:t> March</a:t>
            </a:r>
          </a:p>
        </p:txBody>
      </p:sp>
      <p:sp>
        <p:nvSpPr>
          <p:cNvPr id="3" name="Subtitle 2">
            <a:extLst>
              <a:ext uri="{FF2B5EF4-FFF2-40B4-BE49-F238E27FC236}">
                <a16:creationId xmlns:a16="http://schemas.microsoft.com/office/drawing/2014/main" xmlns="" id="{146CD2D6-CC1E-4684-C8AB-74A7C2AF3827}"/>
              </a:ext>
            </a:extLst>
          </p:cNvPr>
          <p:cNvSpPr>
            <a:spLocks noGrp="1"/>
          </p:cNvSpPr>
          <p:nvPr>
            <p:ph type="subTitle" idx="1"/>
          </p:nvPr>
        </p:nvSpPr>
        <p:spPr/>
        <p:txBody>
          <a:bodyPr/>
          <a:lstStyle/>
          <a:p>
            <a:r>
              <a:rPr lang="en-AU" smtClean="0"/>
              <a:t>Managing Feelings</a:t>
            </a:r>
            <a:endParaRPr lang="en-AU" dirty="0"/>
          </a:p>
        </p:txBody>
      </p:sp>
    </p:spTree>
    <p:extLst>
      <p:ext uri="{BB962C8B-B14F-4D97-AF65-F5344CB8AC3E}">
        <p14:creationId xmlns:p14="http://schemas.microsoft.com/office/powerpoint/2010/main" val="134735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701"/>
            <a:ext cx="10515600" cy="1063375"/>
          </a:xfrm>
        </p:spPr>
        <p:txBody>
          <a:bodyPr>
            <a:normAutofit fontScale="90000"/>
          </a:bodyPr>
          <a:lstStyle/>
          <a:p>
            <a:pPr algn="ctr"/>
            <a:r>
              <a:rPr lang="en-US" sz="5400" b="1" dirty="0"/>
              <a:t>Strategies for Alexithymia</a:t>
            </a:r>
            <a:endParaRPr lang="en-AU" sz="5400" b="1" dirty="0"/>
          </a:p>
        </p:txBody>
      </p:sp>
      <p:sp>
        <p:nvSpPr>
          <p:cNvPr id="3" name="Content Placeholder 2"/>
          <p:cNvSpPr>
            <a:spLocks noGrp="1"/>
          </p:cNvSpPr>
          <p:nvPr>
            <p:ph idx="1"/>
          </p:nvPr>
        </p:nvSpPr>
        <p:spPr>
          <a:xfrm>
            <a:off x="421240" y="1916130"/>
            <a:ext cx="8378576" cy="4364491"/>
          </a:xfrm>
        </p:spPr>
        <p:txBody>
          <a:bodyPr>
            <a:normAutofit fontScale="92500" lnSpcReduction="10000"/>
          </a:bodyPr>
          <a:lstStyle/>
          <a:p>
            <a:r>
              <a:rPr lang="en-AU" sz="3500" dirty="0"/>
              <a:t>Using </a:t>
            </a:r>
            <a:r>
              <a:rPr lang="en-AU" sz="3500" b="1" dirty="0"/>
              <a:t>music or art </a:t>
            </a:r>
            <a:r>
              <a:rPr lang="en-AU" sz="3500" dirty="0"/>
              <a:t>to express the emotion or thought</a:t>
            </a:r>
          </a:p>
          <a:p>
            <a:r>
              <a:rPr lang="en-AU" sz="3500" dirty="0"/>
              <a:t>Poetry, lyrics, and novel writing</a:t>
            </a:r>
          </a:p>
          <a:p>
            <a:r>
              <a:rPr lang="en-AU" sz="3500" dirty="0"/>
              <a:t>Google images</a:t>
            </a:r>
          </a:p>
          <a:p>
            <a:r>
              <a:rPr lang="en-AU" sz="3500" dirty="0"/>
              <a:t>Scenes from movies, passages from a book</a:t>
            </a:r>
          </a:p>
          <a:p>
            <a:r>
              <a:rPr lang="en-AU" sz="3500" b="1" dirty="0"/>
              <a:t>Typing</a:t>
            </a:r>
            <a:r>
              <a:rPr lang="en-AU" sz="3500" dirty="0"/>
              <a:t> rather than talking (email)</a:t>
            </a:r>
          </a:p>
          <a:p>
            <a:endParaRPr lang="en-AU" sz="3600" dirty="0"/>
          </a:p>
          <a:p>
            <a:endParaRPr lang="en-AU" dirty="0"/>
          </a:p>
          <a:p>
            <a:endParaRPr lang="en-AU" dirty="0"/>
          </a:p>
          <a:p>
            <a:endParaRPr lang="en-US" dirty="0"/>
          </a:p>
          <a:p>
            <a:endParaRPr lang="en-AU" dirty="0"/>
          </a:p>
          <a:p>
            <a:endParaRPr lang="en-AU" dirty="0"/>
          </a:p>
        </p:txBody>
      </p:sp>
      <p:pic>
        <p:nvPicPr>
          <p:cNvPr id="4" name="Picture 3">
            <a:extLst>
              <a:ext uri="{FF2B5EF4-FFF2-40B4-BE49-F238E27FC236}">
                <a16:creationId xmlns:a16="http://schemas.microsoft.com/office/drawing/2014/main" xmlns="" id="{902A9CD5-C9BE-417F-966C-3E5059754FBB}"/>
              </a:ext>
            </a:extLst>
          </p:cNvPr>
          <p:cNvPicPr>
            <a:picLocks noChangeAspect="1"/>
          </p:cNvPicPr>
          <p:nvPr/>
        </p:nvPicPr>
        <p:blipFill>
          <a:blip r:embed="rId2"/>
          <a:stretch>
            <a:fillRect/>
          </a:stretch>
        </p:blipFill>
        <p:spPr>
          <a:xfrm>
            <a:off x="9152352" y="2201942"/>
            <a:ext cx="2618408" cy="3043015"/>
          </a:xfrm>
          <a:prstGeom prst="rect">
            <a:avLst/>
          </a:prstGeom>
        </p:spPr>
      </p:pic>
    </p:spTree>
    <p:extLst>
      <p:ext uri="{BB962C8B-B14F-4D97-AF65-F5344CB8AC3E}">
        <p14:creationId xmlns:p14="http://schemas.microsoft.com/office/powerpoint/2010/main" val="266916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09ED7-F0BD-4ED6-967A-F11496E10561}"/>
              </a:ext>
            </a:extLst>
          </p:cNvPr>
          <p:cNvSpPr>
            <a:spLocks noGrp="1"/>
          </p:cNvSpPr>
          <p:nvPr>
            <p:ph type="title"/>
          </p:nvPr>
        </p:nvSpPr>
        <p:spPr>
          <a:xfrm>
            <a:off x="838200" y="365126"/>
            <a:ext cx="10515600" cy="842352"/>
          </a:xfrm>
        </p:spPr>
        <p:txBody>
          <a:bodyPr>
            <a:normAutofit/>
          </a:bodyPr>
          <a:lstStyle/>
          <a:p>
            <a:pPr algn="ctr"/>
            <a:r>
              <a:rPr lang="en-US" sz="5400" b="1" dirty="0"/>
              <a:t>External Prompt</a:t>
            </a:r>
            <a:endParaRPr lang="en-AU" sz="5400" b="1" dirty="0"/>
          </a:p>
        </p:txBody>
      </p:sp>
      <p:pic>
        <p:nvPicPr>
          <p:cNvPr id="4" name="Picture 3">
            <a:extLst>
              <a:ext uri="{FF2B5EF4-FFF2-40B4-BE49-F238E27FC236}">
                <a16:creationId xmlns:a16="http://schemas.microsoft.com/office/drawing/2014/main" xmlns="" id="{335426F1-739C-48B9-8F41-1F403E6C574B}"/>
              </a:ext>
            </a:extLst>
          </p:cNvPr>
          <p:cNvPicPr>
            <a:picLocks noChangeAspect="1"/>
          </p:cNvPicPr>
          <p:nvPr/>
        </p:nvPicPr>
        <p:blipFill>
          <a:blip r:embed="rId2"/>
          <a:stretch>
            <a:fillRect/>
          </a:stretch>
        </p:blipFill>
        <p:spPr>
          <a:xfrm>
            <a:off x="3369451" y="977935"/>
            <a:ext cx="5560504" cy="5387637"/>
          </a:xfrm>
          <a:prstGeom prst="rect">
            <a:avLst/>
          </a:prstGeom>
        </p:spPr>
      </p:pic>
      <p:pic>
        <p:nvPicPr>
          <p:cNvPr id="7" name="Picture 6">
            <a:extLst>
              <a:ext uri="{FF2B5EF4-FFF2-40B4-BE49-F238E27FC236}">
                <a16:creationId xmlns:a16="http://schemas.microsoft.com/office/drawing/2014/main" xmlns="" id="{929030FC-F465-07D2-EDA4-645A702F0A8B}"/>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C9F6F3C6-33F6-4193-9002-8A34A7E16089}"/>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31734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algn="ctr" eaLnBrk="1" hangingPunct="1"/>
            <a:r>
              <a:rPr lang="en-US" altLang="en-US" sz="5400" b="1" dirty="0"/>
              <a:t>Neurology: Amygdala</a:t>
            </a:r>
            <a:endParaRPr lang="en-AU" altLang="en-US" sz="5400" b="1" dirty="0"/>
          </a:p>
        </p:txBody>
      </p:sp>
      <p:sp>
        <p:nvSpPr>
          <p:cNvPr id="9219" name="Rectangle 3"/>
          <p:cNvSpPr>
            <a:spLocks noGrp="1" noChangeArrowheads="1"/>
          </p:cNvSpPr>
          <p:nvPr>
            <p:ph type="body" sz="half" idx="2"/>
          </p:nvPr>
        </p:nvSpPr>
        <p:spPr>
          <a:xfrm>
            <a:off x="9540046" y="1706492"/>
            <a:ext cx="670755" cy="122308"/>
          </a:xfrm>
        </p:spPr>
        <p:txBody>
          <a:bodyPr>
            <a:normAutofit fontScale="25000" lnSpcReduction="20000"/>
          </a:bodyPr>
          <a:lstStyle/>
          <a:p>
            <a:pPr eaLnBrk="1" hangingPunct="1"/>
            <a:endParaRPr lang="en-US" altLang="en-US"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4777" y="1789288"/>
            <a:ext cx="5113623" cy="425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41144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Genetics and Puberty </a:t>
            </a:r>
          </a:p>
        </p:txBody>
      </p:sp>
      <p:sp>
        <p:nvSpPr>
          <p:cNvPr id="3" name="Content Placeholder 2"/>
          <p:cNvSpPr>
            <a:spLocks noGrp="1"/>
          </p:cNvSpPr>
          <p:nvPr>
            <p:ph idx="1"/>
          </p:nvPr>
        </p:nvSpPr>
        <p:spPr>
          <a:xfrm>
            <a:off x="838200" y="1825625"/>
            <a:ext cx="10515600" cy="4540006"/>
          </a:xfrm>
        </p:spPr>
        <p:txBody>
          <a:bodyPr>
            <a:noAutofit/>
          </a:bodyPr>
          <a:lstStyle/>
          <a:p>
            <a:pPr marL="0" indent="0">
              <a:buNone/>
            </a:pPr>
            <a:r>
              <a:rPr lang="en-AU" sz="3200" dirty="0"/>
              <a:t>Family history of mood disorders</a:t>
            </a:r>
          </a:p>
          <a:p>
            <a:pPr marL="0" indent="0">
              <a:buNone/>
            </a:pPr>
            <a:endParaRPr lang="en-AU" sz="3200" dirty="0"/>
          </a:p>
          <a:p>
            <a:pPr marL="0" indent="0">
              <a:buNone/>
            </a:pPr>
            <a:r>
              <a:rPr lang="en-AU" sz="3200" dirty="0"/>
              <a:t>A </a:t>
            </a:r>
            <a:r>
              <a:rPr lang="en-AU" sz="3200" b="1" dirty="0"/>
              <a:t>deluge of anxiety </a:t>
            </a:r>
            <a:r>
              <a:rPr lang="en-AU" sz="3200" dirty="0"/>
              <a:t>with the onset of puberty</a:t>
            </a:r>
          </a:p>
          <a:p>
            <a:pPr marL="0" indent="0">
              <a:buNone/>
            </a:pPr>
            <a:r>
              <a:rPr lang="en-AU" sz="3200" dirty="0"/>
              <a:t>Strength and depth too great for psychotherapy (CBT) and prescribed medication</a:t>
            </a:r>
          </a:p>
          <a:p>
            <a:pPr marL="0" indent="0">
              <a:buNone/>
            </a:pPr>
            <a:r>
              <a:rPr lang="en-AU" sz="3200" dirty="0"/>
              <a:t>Use extreme behaviours (self-harm, illegal drugs, recluse)</a:t>
            </a:r>
          </a:p>
          <a:p>
            <a:pPr marL="0" indent="0">
              <a:buNone/>
            </a:pPr>
            <a:endParaRPr lang="en-AU" sz="32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6928" y="1344342"/>
            <a:ext cx="2117963" cy="158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898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8EFDB0-6973-4035-86B4-836C161F32D2}"/>
              </a:ext>
            </a:extLst>
          </p:cNvPr>
          <p:cNvSpPr>
            <a:spLocks noGrp="1"/>
          </p:cNvSpPr>
          <p:nvPr>
            <p:ph type="title"/>
          </p:nvPr>
        </p:nvSpPr>
        <p:spPr/>
        <p:txBody>
          <a:bodyPr>
            <a:normAutofit/>
          </a:bodyPr>
          <a:lstStyle/>
          <a:p>
            <a:pPr algn="ctr"/>
            <a:r>
              <a:rPr lang="en-AU" sz="5400" b="1" dirty="0"/>
              <a:t>Social Experiences</a:t>
            </a:r>
          </a:p>
        </p:txBody>
      </p:sp>
      <p:sp>
        <p:nvSpPr>
          <p:cNvPr id="3" name="Content Placeholder 2">
            <a:extLst>
              <a:ext uri="{FF2B5EF4-FFF2-40B4-BE49-F238E27FC236}">
                <a16:creationId xmlns:a16="http://schemas.microsoft.com/office/drawing/2014/main" xmlns="" id="{160EC80D-C347-4C91-B691-EF431F0B2394}"/>
              </a:ext>
            </a:extLst>
          </p:cNvPr>
          <p:cNvSpPr>
            <a:spLocks noGrp="1"/>
          </p:cNvSpPr>
          <p:nvPr>
            <p:ph idx="1"/>
          </p:nvPr>
        </p:nvSpPr>
        <p:spPr>
          <a:xfrm>
            <a:off x="566592" y="1596411"/>
            <a:ext cx="6859752" cy="4628544"/>
          </a:xfrm>
        </p:spPr>
        <p:txBody>
          <a:bodyPr>
            <a:normAutofit fontScale="77500" lnSpcReduction="20000"/>
          </a:bodyPr>
          <a:lstStyle/>
          <a:p>
            <a:r>
              <a:rPr lang="en-AU" sz="3600" dirty="0"/>
              <a:t>Being </a:t>
            </a:r>
            <a:r>
              <a:rPr lang="en-AU" sz="3600" b="1" dirty="0"/>
              <a:t>bullied, teased, rejected, and humiliated </a:t>
            </a:r>
            <a:r>
              <a:rPr lang="en-AU" sz="3600" dirty="0"/>
              <a:t>by peers and siblings</a:t>
            </a:r>
          </a:p>
          <a:p>
            <a:r>
              <a:rPr lang="en-AU" sz="3600" dirty="0"/>
              <a:t>Feeling </a:t>
            </a:r>
            <a:r>
              <a:rPr lang="en-AU" sz="3600" b="1" dirty="0"/>
              <a:t>judged</a:t>
            </a:r>
            <a:r>
              <a:rPr lang="en-AU" sz="3600" dirty="0"/>
              <a:t> by peers and adults</a:t>
            </a:r>
          </a:p>
          <a:p>
            <a:r>
              <a:rPr lang="en-AU" sz="3600" dirty="0"/>
              <a:t>Fear of social </a:t>
            </a:r>
            <a:r>
              <a:rPr lang="en-AU" sz="3600" b="1" dirty="0"/>
              <a:t>‘performance’ </a:t>
            </a:r>
            <a:r>
              <a:rPr lang="en-AU" sz="3600" dirty="0"/>
              <a:t>and making a </a:t>
            </a:r>
            <a:r>
              <a:rPr lang="en-AU" sz="3600" b="1" dirty="0"/>
              <a:t>social mistake </a:t>
            </a:r>
            <a:r>
              <a:rPr lang="en-AU" sz="3600" dirty="0"/>
              <a:t>(Self-critical)</a:t>
            </a:r>
            <a:endParaRPr lang="en-AU" sz="3600" b="1" dirty="0"/>
          </a:p>
          <a:p>
            <a:r>
              <a:rPr lang="en-AU" sz="3600" b="1" dirty="0"/>
              <a:t>Too many people </a:t>
            </a:r>
            <a:r>
              <a:rPr lang="en-AU" sz="3600" dirty="0"/>
              <a:t>–playgrounds, school assembly and crowds</a:t>
            </a:r>
          </a:p>
          <a:p>
            <a:r>
              <a:rPr lang="en-AU" sz="3600" dirty="0"/>
              <a:t>Not knowing the social ‘script’ in </a:t>
            </a:r>
            <a:r>
              <a:rPr lang="en-AU" sz="3600" b="1" dirty="0"/>
              <a:t>new social situations</a:t>
            </a:r>
          </a:p>
          <a:p>
            <a:endParaRPr lang="en-AU" dirty="0"/>
          </a:p>
        </p:txBody>
      </p:sp>
      <p:pic>
        <p:nvPicPr>
          <p:cNvPr id="4" name="Picture 3">
            <a:extLst>
              <a:ext uri="{FF2B5EF4-FFF2-40B4-BE49-F238E27FC236}">
                <a16:creationId xmlns:a16="http://schemas.microsoft.com/office/drawing/2014/main" xmlns="" id="{4E47AE56-E8D9-4D7F-9A55-F28914AC6050}"/>
              </a:ext>
            </a:extLst>
          </p:cNvPr>
          <p:cNvPicPr>
            <a:picLocks noChangeAspect="1"/>
          </p:cNvPicPr>
          <p:nvPr/>
        </p:nvPicPr>
        <p:blipFill>
          <a:blip r:embed="rId2"/>
          <a:stretch>
            <a:fillRect/>
          </a:stretch>
        </p:blipFill>
        <p:spPr>
          <a:xfrm>
            <a:off x="7913299" y="1596411"/>
            <a:ext cx="2751332" cy="2098292"/>
          </a:xfrm>
          <a:prstGeom prst="rect">
            <a:avLst/>
          </a:prstGeom>
        </p:spPr>
      </p:pic>
      <p:pic>
        <p:nvPicPr>
          <p:cNvPr id="5" name="Picture 4">
            <a:extLst>
              <a:ext uri="{FF2B5EF4-FFF2-40B4-BE49-F238E27FC236}">
                <a16:creationId xmlns:a16="http://schemas.microsoft.com/office/drawing/2014/main" xmlns="" id="{04B1057F-D024-46C8-9431-480E73073DB2}"/>
              </a:ext>
            </a:extLst>
          </p:cNvPr>
          <p:cNvPicPr>
            <a:picLocks noChangeAspect="1"/>
          </p:cNvPicPr>
          <p:nvPr/>
        </p:nvPicPr>
        <p:blipFill>
          <a:blip r:embed="rId3"/>
          <a:stretch>
            <a:fillRect/>
          </a:stretch>
        </p:blipFill>
        <p:spPr>
          <a:xfrm>
            <a:off x="7913299" y="4070016"/>
            <a:ext cx="3220661" cy="2300472"/>
          </a:xfrm>
          <a:prstGeom prst="rect">
            <a:avLst/>
          </a:prstGeom>
        </p:spPr>
      </p:pic>
    </p:spTree>
    <p:extLst>
      <p:ext uri="{BB962C8B-B14F-4D97-AF65-F5344CB8AC3E}">
        <p14:creationId xmlns:p14="http://schemas.microsoft.com/office/powerpoint/2010/main" val="213838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477" y="177556"/>
            <a:ext cx="10515600" cy="1325563"/>
          </a:xfrm>
        </p:spPr>
        <p:txBody>
          <a:bodyPr>
            <a:normAutofit/>
          </a:bodyPr>
          <a:lstStyle/>
          <a:p>
            <a:pPr algn="ctr"/>
            <a:r>
              <a:rPr lang="en-AU" sz="5400" b="1" dirty="0"/>
              <a:t>Emotional Sensitivity</a:t>
            </a:r>
          </a:p>
        </p:txBody>
      </p:sp>
      <p:sp>
        <p:nvSpPr>
          <p:cNvPr id="3" name="Content Placeholder 2"/>
          <p:cNvSpPr>
            <a:spLocks noGrp="1"/>
          </p:cNvSpPr>
          <p:nvPr>
            <p:ph idx="1"/>
          </p:nvPr>
        </p:nvSpPr>
        <p:spPr>
          <a:xfrm>
            <a:off x="811580" y="1393972"/>
            <a:ext cx="10515600" cy="2615320"/>
          </a:xfrm>
        </p:spPr>
        <p:txBody>
          <a:bodyPr>
            <a:normAutofit/>
          </a:bodyPr>
          <a:lstStyle/>
          <a:p>
            <a:r>
              <a:rPr lang="en-AU" sz="3200" dirty="0"/>
              <a:t>Overly sensitive to another person’s </a:t>
            </a:r>
            <a:r>
              <a:rPr lang="en-AU" sz="3200" b="1" dirty="0"/>
              <a:t>negative mood</a:t>
            </a:r>
          </a:p>
          <a:p>
            <a:r>
              <a:rPr lang="en-AU" sz="3200" dirty="0"/>
              <a:t>Hyper-sensitive to disappointment, anxiety or agitation</a:t>
            </a:r>
          </a:p>
          <a:p>
            <a:r>
              <a:rPr lang="en-AU" sz="3200" dirty="0"/>
              <a:t>Wanting everyone to be happy</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8414" y="4070628"/>
            <a:ext cx="1884310" cy="1884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8D010518-A0D6-4E95-A19D-E90BD7C2EC77}"/>
              </a:ext>
            </a:extLst>
          </p:cNvPr>
          <p:cNvPicPr>
            <a:picLocks noChangeAspect="1"/>
          </p:cNvPicPr>
          <p:nvPr/>
        </p:nvPicPr>
        <p:blipFill>
          <a:blip r:embed="rId3"/>
          <a:stretch>
            <a:fillRect/>
          </a:stretch>
        </p:blipFill>
        <p:spPr>
          <a:xfrm>
            <a:off x="6077804" y="4045079"/>
            <a:ext cx="3943098" cy="2208135"/>
          </a:xfrm>
          <a:prstGeom prst="rect">
            <a:avLst/>
          </a:prstGeom>
        </p:spPr>
      </p:pic>
    </p:spTree>
    <p:extLst>
      <p:ext uri="{BB962C8B-B14F-4D97-AF65-F5344CB8AC3E}">
        <p14:creationId xmlns:p14="http://schemas.microsoft.com/office/powerpoint/2010/main" val="1692935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Emotional Empathy</a:t>
            </a:r>
          </a:p>
        </p:txBody>
      </p:sp>
      <p:sp>
        <p:nvSpPr>
          <p:cNvPr id="3" name="Content Placeholder 2"/>
          <p:cNvSpPr>
            <a:spLocks noGrp="1"/>
          </p:cNvSpPr>
          <p:nvPr>
            <p:ph idx="1"/>
          </p:nvPr>
        </p:nvSpPr>
        <p:spPr>
          <a:xfrm>
            <a:off x="838200" y="1825625"/>
            <a:ext cx="10515600" cy="4141421"/>
          </a:xfrm>
        </p:spPr>
        <p:txBody>
          <a:bodyPr>
            <a:normAutofit fontScale="92500"/>
          </a:bodyPr>
          <a:lstStyle/>
          <a:p>
            <a:r>
              <a:rPr lang="en-AU" sz="3600" i="1" dirty="0"/>
              <a:t>There’s a kind of instant subconscious reaction to the emotional states of other people that I have understood better in myself over the years</a:t>
            </a:r>
          </a:p>
          <a:p>
            <a:r>
              <a:rPr lang="en-AU" sz="3600" i="1" dirty="0"/>
              <a:t>If someone approaches me for a conversation and they are full of  worry, fear or anger, I find myself suddenly in the same state of emotion</a:t>
            </a:r>
          </a:p>
        </p:txBody>
      </p:sp>
    </p:spTree>
    <p:extLst>
      <p:ext uri="{BB962C8B-B14F-4D97-AF65-F5344CB8AC3E}">
        <p14:creationId xmlns:p14="http://schemas.microsoft.com/office/powerpoint/2010/main" val="1108964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1306"/>
          </a:xfrm>
        </p:spPr>
        <p:txBody>
          <a:bodyPr>
            <a:normAutofit/>
          </a:bodyPr>
          <a:lstStyle/>
          <a:p>
            <a:pPr algn="ctr"/>
            <a:r>
              <a:rPr lang="en-AU" sz="5400" b="1" dirty="0"/>
              <a:t>Emotional Empathy</a:t>
            </a:r>
          </a:p>
        </p:txBody>
      </p:sp>
      <p:sp>
        <p:nvSpPr>
          <p:cNvPr id="3" name="Content Placeholder 2"/>
          <p:cNvSpPr>
            <a:spLocks noGrp="1"/>
          </p:cNvSpPr>
          <p:nvPr>
            <p:ph idx="1"/>
          </p:nvPr>
        </p:nvSpPr>
        <p:spPr>
          <a:xfrm>
            <a:off x="778450" y="1227686"/>
            <a:ext cx="10515600" cy="3053063"/>
          </a:xfrm>
        </p:spPr>
        <p:txBody>
          <a:bodyPr>
            <a:normAutofit/>
          </a:bodyPr>
          <a:lstStyle/>
          <a:p>
            <a:r>
              <a:rPr lang="en-AU" i="1" dirty="0"/>
              <a:t>I am able to distinguish very subtle cues that others would not see, or it might be a feeling I pick up from them</a:t>
            </a:r>
          </a:p>
          <a:p>
            <a:r>
              <a:rPr lang="en-AU" dirty="0"/>
              <a:t>A ‘sixth sense’</a:t>
            </a:r>
          </a:p>
          <a:p>
            <a:r>
              <a:rPr lang="en-AU" dirty="0"/>
              <a:t>Avoidance of some social situations due to being sensitive to </a:t>
            </a:r>
            <a:r>
              <a:rPr lang="en-AU" b="1" dirty="0"/>
              <a:t>‘negative vibes’ </a:t>
            </a:r>
            <a:r>
              <a:rPr lang="en-AU" dirty="0"/>
              <a:t>– emotional protection</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646" y="4461341"/>
            <a:ext cx="2800951" cy="180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45B51928-6455-491C-ABDC-6C7968F55622}"/>
              </a:ext>
            </a:extLst>
          </p:cNvPr>
          <p:cNvPicPr>
            <a:picLocks noChangeAspect="1"/>
          </p:cNvPicPr>
          <p:nvPr/>
        </p:nvPicPr>
        <p:blipFill>
          <a:blip r:embed="rId3"/>
          <a:stretch>
            <a:fillRect/>
          </a:stretch>
        </p:blipFill>
        <p:spPr>
          <a:xfrm>
            <a:off x="4667727" y="4313323"/>
            <a:ext cx="1702323" cy="1948630"/>
          </a:xfrm>
          <a:prstGeom prst="rect">
            <a:avLst/>
          </a:prstGeom>
        </p:spPr>
      </p:pic>
      <p:pic>
        <p:nvPicPr>
          <p:cNvPr id="7" name="Picture 6">
            <a:extLst>
              <a:ext uri="{FF2B5EF4-FFF2-40B4-BE49-F238E27FC236}">
                <a16:creationId xmlns:a16="http://schemas.microsoft.com/office/drawing/2014/main" xmlns="" id="{559DA464-391A-4251-A197-B5026A460BC1}"/>
              </a:ext>
            </a:extLst>
          </p:cNvPr>
          <p:cNvPicPr>
            <a:picLocks noChangeAspect="1"/>
          </p:cNvPicPr>
          <p:nvPr/>
        </p:nvPicPr>
        <p:blipFill>
          <a:blip r:embed="rId4"/>
          <a:stretch>
            <a:fillRect/>
          </a:stretch>
        </p:blipFill>
        <p:spPr>
          <a:xfrm>
            <a:off x="6836886" y="4513756"/>
            <a:ext cx="4651729" cy="1558569"/>
          </a:xfrm>
          <a:prstGeom prst="rect">
            <a:avLst/>
          </a:prstGeom>
        </p:spPr>
      </p:pic>
    </p:spTree>
    <p:extLst>
      <p:ext uri="{BB962C8B-B14F-4D97-AF65-F5344CB8AC3E}">
        <p14:creationId xmlns:p14="http://schemas.microsoft.com/office/powerpoint/2010/main" val="358245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6000" b="1" dirty="0"/>
              <a:t>Adaptive Thinking</a:t>
            </a:r>
            <a:r>
              <a:rPr lang="en-AU" dirty="0"/>
              <a:t/>
            </a:r>
            <a:br>
              <a:rPr lang="en-AU" dirty="0"/>
            </a:br>
            <a:endParaRPr lang="en-AU" b="1" dirty="0"/>
          </a:p>
        </p:txBody>
      </p:sp>
      <p:sp>
        <p:nvSpPr>
          <p:cNvPr id="4" name="Text Placeholder 3"/>
          <p:cNvSpPr>
            <a:spLocks noGrp="1"/>
          </p:cNvSpPr>
          <p:nvPr>
            <p:ph type="body" idx="1"/>
          </p:nvPr>
        </p:nvSpPr>
        <p:spPr>
          <a:xfrm>
            <a:off x="839788" y="1424893"/>
            <a:ext cx="5157787" cy="605860"/>
          </a:xfrm>
        </p:spPr>
        <p:txBody>
          <a:bodyPr>
            <a:normAutofit lnSpcReduction="10000"/>
          </a:bodyPr>
          <a:lstStyle/>
          <a:p>
            <a:r>
              <a:rPr lang="en-AU" sz="4000" dirty="0"/>
              <a:t>Maladaptive</a:t>
            </a:r>
          </a:p>
        </p:txBody>
      </p:sp>
      <p:sp>
        <p:nvSpPr>
          <p:cNvPr id="3" name="Content Placeholder 2"/>
          <p:cNvSpPr>
            <a:spLocks noGrp="1"/>
          </p:cNvSpPr>
          <p:nvPr>
            <p:ph sz="half" idx="2"/>
          </p:nvPr>
        </p:nvSpPr>
        <p:spPr/>
        <p:txBody>
          <a:bodyPr>
            <a:normAutofit/>
          </a:bodyPr>
          <a:lstStyle/>
          <a:p>
            <a:r>
              <a:rPr lang="en-AU" dirty="0"/>
              <a:t>Self-blame*</a:t>
            </a:r>
          </a:p>
          <a:p>
            <a:r>
              <a:rPr lang="en-AU" dirty="0"/>
              <a:t>Catastrophizing*</a:t>
            </a:r>
          </a:p>
          <a:p>
            <a:r>
              <a:rPr lang="en-AU" dirty="0"/>
              <a:t>Blaming others*</a:t>
            </a:r>
          </a:p>
          <a:p>
            <a:r>
              <a:rPr lang="en-AU" dirty="0"/>
              <a:t>Ruminations*</a:t>
            </a:r>
          </a:p>
          <a:p>
            <a:endParaRPr lang="en-AU" dirty="0"/>
          </a:p>
          <a:p>
            <a:r>
              <a:rPr lang="en-AU" dirty="0"/>
              <a:t>* characteristic of autism</a:t>
            </a:r>
          </a:p>
        </p:txBody>
      </p:sp>
      <p:sp>
        <p:nvSpPr>
          <p:cNvPr id="5" name="Text Placeholder 4"/>
          <p:cNvSpPr>
            <a:spLocks noGrp="1"/>
          </p:cNvSpPr>
          <p:nvPr>
            <p:ph type="body" sz="quarter" idx="3"/>
          </p:nvPr>
        </p:nvSpPr>
        <p:spPr>
          <a:xfrm>
            <a:off x="6172200" y="1424893"/>
            <a:ext cx="5183188" cy="605860"/>
          </a:xfrm>
        </p:spPr>
        <p:txBody>
          <a:bodyPr>
            <a:normAutofit lnSpcReduction="10000"/>
          </a:bodyPr>
          <a:lstStyle/>
          <a:p>
            <a:r>
              <a:rPr lang="en-AU" sz="4000" dirty="0"/>
              <a:t>Adaptive</a:t>
            </a:r>
          </a:p>
        </p:txBody>
      </p:sp>
      <p:sp>
        <p:nvSpPr>
          <p:cNvPr id="6" name="Content Placeholder 5"/>
          <p:cNvSpPr>
            <a:spLocks noGrp="1"/>
          </p:cNvSpPr>
          <p:nvPr>
            <p:ph sz="quarter" idx="4"/>
          </p:nvPr>
        </p:nvSpPr>
        <p:spPr>
          <a:xfrm>
            <a:off x="5531280" y="1974656"/>
            <a:ext cx="5886997" cy="4215007"/>
          </a:xfrm>
        </p:spPr>
        <p:txBody>
          <a:bodyPr>
            <a:noAutofit/>
          </a:bodyPr>
          <a:lstStyle/>
          <a:p>
            <a:r>
              <a:rPr lang="en-AU" dirty="0"/>
              <a:t>Positive refocussing (good bits)</a:t>
            </a:r>
          </a:p>
          <a:p>
            <a:r>
              <a:rPr lang="en-AU" dirty="0"/>
              <a:t>Positive reappraisal (optimism)</a:t>
            </a:r>
          </a:p>
          <a:p>
            <a:r>
              <a:rPr lang="en-AU" dirty="0"/>
              <a:t>Refocus on planning (flexible thinking)</a:t>
            </a:r>
          </a:p>
          <a:p>
            <a:r>
              <a:rPr lang="en-AU" dirty="0"/>
              <a:t>Putting it in perspective</a:t>
            </a:r>
          </a:p>
          <a:p>
            <a:r>
              <a:rPr lang="en-AU" dirty="0"/>
              <a:t>Self-soothing (inner conversation)</a:t>
            </a:r>
          </a:p>
        </p:txBody>
      </p:sp>
    </p:spTree>
    <p:extLst>
      <p:ext uri="{BB962C8B-B14F-4D97-AF65-F5344CB8AC3E}">
        <p14:creationId xmlns:p14="http://schemas.microsoft.com/office/powerpoint/2010/main" val="301364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550"/>
            <a:ext cx="10515600" cy="1263854"/>
          </a:xfrm>
        </p:spPr>
        <p:txBody>
          <a:bodyPr>
            <a:normAutofit/>
          </a:bodyPr>
          <a:lstStyle/>
          <a:p>
            <a:pPr algn="ctr"/>
            <a:r>
              <a:rPr lang="en-AU" sz="5400" b="1" dirty="0"/>
              <a:t>Emotion Education</a:t>
            </a:r>
          </a:p>
        </p:txBody>
      </p:sp>
      <p:sp>
        <p:nvSpPr>
          <p:cNvPr id="3" name="Rectangle 2"/>
          <p:cNvSpPr/>
          <p:nvPr/>
        </p:nvSpPr>
        <p:spPr>
          <a:xfrm>
            <a:off x="3287688" y="5072118"/>
            <a:ext cx="6048672" cy="584775"/>
          </a:xfrm>
          <a:prstGeom prst="rect">
            <a:avLst/>
          </a:prstGeom>
        </p:spPr>
        <p:txBody>
          <a:bodyPr wrap="square">
            <a:spAutoFit/>
          </a:bodyPr>
          <a:lstStyle/>
          <a:p>
            <a:r>
              <a:rPr lang="en-AU" sz="3200" b="1" dirty="0"/>
              <a:t>“I need a language for my worries”</a:t>
            </a:r>
          </a:p>
        </p:txBody>
      </p:sp>
      <p:pic>
        <p:nvPicPr>
          <p:cNvPr id="7" name="Content Placeholder 6">
            <a:extLst>
              <a:ext uri="{FF2B5EF4-FFF2-40B4-BE49-F238E27FC236}">
                <a16:creationId xmlns:a16="http://schemas.microsoft.com/office/drawing/2014/main" xmlns="" id="{C2882AED-6829-41E0-9172-C4608DE61CD8}"/>
              </a:ext>
            </a:extLst>
          </p:cNvPr>
          <p:cNvPicPr>
            <a:picLocks noGrp="1" noChangeAspect="1"/>
          </p:cNvPicPr>
          <p:nvPr>
            <p:ph idx="1"/>
          </p:nvPr>
        </p:nvPicPr>
        <p:blipFill>
          <a:blip r:embed="rId2"/>
          <a:stretch>
            <a:fillRect/>
          </a:stretch>
        </p:blipFill>
        <p:spPr>
          <a:xfrm>
            <a:off x="3751384" y="1286928"/>
            <a:ext cx="4980081" cy="3730254"/>
          </a:xfrm>
          <a:prstGeom prst="rect">
            <a:avLst/>
          </a:prstGeom>
        </p:spPr>
      </p:pic>
    </p:spTree>
    <p:extLst>
      <p:ext uri="{BB962C8B-B14F-4D97-AF65-F5344CB8AC3E}">
        <p14:creationId xmlns:p14="http://schemas.microsoft.com/office/powerpoint/2010/main" val="3009918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365125"/>
            <a:ext cx="11453812" cy="1325563"/>
          </a:xfrm>
        </p:spPr>
        <p:txBody>
          <a:bodyPr>
            <a:noAutofit/>
          </a:bodyPr>
          <a:lstStyle/>
          <a:p>
            <a:pPr algn="ctr"/>
            <a:r>
              <a:rPr lang="en-AU" b="1" dirty="0"/>
              <a:t>Reasons for Difficulties in Expressing and Managing Emotions</a:t>
            </a:r>
          </a:p>
        </p:txBody>
      </p:sp>
      <p:sp>
        <p:nvSpPr>
          <p:cNvPr id="3" name="Content Placeholder 2"/>
          <p:cNvSpPr>
            <a:spLocks noGrp="1"/>
          </p:cNvSpPr>
          <p:nvPr>
            <p:ph idx="1"/>
          </p:nvPr>
        </p:nvSpPr>
        <p:spPr>
          <a:xfrm>
            <a:off x="838200" y="1825625"/>
            <a:ext cx="10515600" cy="3906960"/>
          </a:xfrm>
        </p:spPr>
        <p:txBody>
          <a:bodyPr>
            <a:normAutofit/>
          </a:bodyPr>
          <a:lstStyle/>
          <a:p>
            <a:r>
              <a:rPr lang="en-AU" sz="2400" b="1" dirty="0"/>
              <a:t>Theory of Mind</a:t>
            </a:r>
          </a:p>
          <a:p>
            <a:pPr>
              <a:lnSpc>
                <a:spcPct val="100000"/>
              </a:lnSpc>
            </a:pPr>
            <a:r>
              <a:rPr lang="en-AU" sz="2400" dirty="0"/>
              <a:t>Ability to read and interpret the cues and context that indicate someone’s </a:t>
            </a:r>
            <a:r>
              <a:rPr lang="en-AU" sz="2400" b="1" dirty="0"/>
              <a:t>feelings, thoughts, intentions and beliefs </a:t>
            </a:r>
            <a:r>
              <a:rPr lang="en-AU" sz="2400" dirty="0"/>
              <a:t>(Alien)</a:t>
            </a:r>
          </a:p>
          <a:p>
            <a:pPr>
              <a:lnSpc>
                <a:spcPct val="100000"/>
              </a:lnSpc>
            </a:pPr>
            <a:r>
              <a:rPr lang="en-AU" sz="2400" dirty="0"/>
              <a:t>Ability to </a:t>
            </a:r>
            <a:r>
              <a:rPr lang="en-AU" sz="2400" b="1" dirty="0"/>
              <a:t>self-reflect</a:t>
            </a:r>
            <a:r>
              <a:rPr lang="en-AU" sz="2400" dirty="0"/>
              <a:t>, to perceive and think about </a:t>
            </a:r>
            <a:r>
              <a:rPr lang="en-AU" sz="2400" b="1" dirty="0"/>
              <a:t>one’s own thoughts </a:t>
            </a:r>
            <a:r>
              <a:rPr lang="en-AU" sz="2400" dirty="0"/>
              <a:t>and to monitor, communicate and manage one’s own emotions (inner turmoil) </a:t>
            </a:r>
          </a:p>
          <a:p>
            <a:pPr>
              <a:lnSpc>
                <a:spcPct val="100000"/>
              </a:lnSpc>
            </a:pPr>
            <a:r>
              <a:rPr lang="en-AU" sz="2400" b="1" dirty="0"/>
              <a:t>Double empathy</a:t>
            </a:r>
            <a:r>
              <a:rPr lang="en-AU" sz="2400" dirty="0"/>
              <a:t>, reading autistic cues</a:t>
            </a:r>
          </a:p>
          <a:p>
            <a:pPr>
              <a:lnSpc>
                <a:spcPct val="100000"/>
              </a:lnSpc>
            </a:pPr>
            <a:r>
              <a:rPr lang="en-AU" sz="2400" dirty="0"/>
              <a:t>Mum, separation anxiety and sleep</a:t>
            </a:r>
          </a:p>
        </p:txBody>
      </p:sp>
      <p:pic>
        <p:nvPicPr>
          <p:cNvPr id="4" name="Picture 3">
            <a:extLst>
              <a:ext uri="{FF2B5EF4-FFF2-40B4-BE49-F238E27FC236}">
                <a16:creationId xmlns:a16="http://schemas.microsoft.com/office/drawing/2014/main" xmlns="" id="{58AFC535-E31E-4E7D-B031-CED18281996F}"/>
              </a:ext>
            </a:extLst>
          </p:cNvPr>
          <p:cNvPicPr>
            <a:picLocks noChangeAspect="1"/>
          </p:cNvPicPr>
          <p:nvPr/>
        </p:nvPicPr>
        <p:blipFill>
          <a:blip r:embed="rId2"/>
          <a:stretch>
            <a:fillRect/>
          </a:stretch>
        </p:blipFill>
        <p:spPr>
          <a:xfrm>
            <a:off x="8124092" y="4638299"/>
            <a:ext cx="3674203" cy="1831414"/>
          </a:xfrm>
          <a:prstGeom prst="rect">
            <a:avLst/>
          </a:prstGeom>
        </p:spPr>
      </p:pic>
    </p:spTree>
    <p:extLst>
      <p:ext uri="{BB962C8B-B14F-4D97-AF65-F5344CB8AC3E}">
        <p14:creationId xmlns:p14="http://schemas.microsoft.com/office/powerpoint/2010/main" val="45903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31873" y="236864"/>
            <a:ext cx="10734007" cy="1733623"/>
          </a:xfrm>
        </p:spPr>
        <p:txBody>
          <a:bodyPr>
            <a:noAutofit/>
          </a:bodyPr>
          <a:lstStyle/>
          <a:p>
            <a:pPr algn="ctr" defTabSz="685772">
              <a:defRPr/>
            </a:pPr>
            <a:r>
              <a:rPr lang="en-GB" sz="5400" b="1" dirty="0"/>
              <a:t>Emotion Projects</a:t>
            </a:r>
          </a:p>
        </p:txBody>
      </p:sp>
      <p:sp>
        <p:nvSpPr>
          <p:cNvPr id="68611" name="Rectangle 3"/>
          <p:cNvSpPr>
            <a:spLocks noGrp="1" noChangeArrowheads="1"/>
          </p:cNvSpPr>
          <p:nvPr>
            <p:ph idx="1"/>
          </p:nvPr>
        </p:nvSpPr>
        <p:spPr>
          <a:xfrm>
            <a:off x="931873" y="1916906"/>
            <a:ext cx="8307377" cy="4874115"/>
          </a:xfrm>
        </p:spPr>
        <p:txBody>
          <a:bodyPr>
            <a:normAutofit/>
          </a:bodyPr>
          <a:lstStyle/>
          <a:p>
            <a:pPr eaLnBrk="1" hangingPunct="1"/>
            <a:r>
              <a:rPr lang="en-US" b="1" dirty="0"/>
              <a:t>Happy- Sad.</a:t>
            </a:r>
          </a:p>
          <a:p>
            <a:pPr eaLnBrk="1" hangingPunct="1"/>
            <a:r>
              <a:rPr lang="en-US" b="1" dirty="0"/>
              <a:t>Relaxed-Anxious.</a:t>
            </a:r>
          </a:p>
          <a:p>
            <a:pPr eaLnBrk="1" hangingPunct="1"/>
            <a:r>
              <a:rPr lang="en-US" b="1" dirty="0"/>
              <a:t>Affection-Anger</a:t>
            </a:r>
            <a:r>
              <a:rPr lang="en-US" dirty="0"/>
              <a:t>.</a:t>
            </a:r>
          </a:p>
          <a:p>
            <a:pPr eaLnBrk="1" hangingPunct="1"/>
            <a:r>
              <a:rPr lang="en-US" dirty="0"/>
              <a:t>Problems with emotional arousal for both  negative and positive emotions.</a:t>
            </a:r>
            <a:endParaRPr lang="en-GB" dirty="0"/>
          </a:p>
          <a:p>
            <a:pPr eaLnBrk="1" hangingPunct="1"/>
            <a:r>
              <a:rPr lang="en-GB" dirty="0"/>
              <a:t>Rapid expression of extremes of emotion</a:t>
            </a:r>
          </a:p>
        </p:txBody>
      </p:sp>
      <p:pic>
        <p:nvPicPr>
          <p:cNvPr id="2" name="Picture 1">
            <a:extLst>
              <a:ext uri="{FF2B5EF4-FFF2-40B4-BE49-F238E27FC236}">
                <a16:creationId xmlns:a16="http://schemas.microsoft.com/office/drawing/2014/main" xmlns="" id="{0917F521-7819-464E-B0B8-05FE2FD43275}"/>
              </a:ext>
            </a:extLst>
          </p:cNvPr>
          <p:cNvPicPr>
            <a:picLocks noChangeAspect="1"/>
          </p:cNvPicPr>
          <p:nvPr/>
        </p:nvPicPr>
        <p:blipFill>
          <a:blip r:embed="rId4"/>
          <a:stretch>
            <a:fillRect/>
          </a:stretch>
        </p:blipFill>
        <p:spPr>
          <a:xfrm>
            <a:off x="4185157" y="5067217"/>
            <a:ext cx="3743325" cy="1219200"/>
          </a:xfrm>
          <a:prstGeom prst="rect">
            <a:avLst/>
          </a:prstGeom>
        </p:spPr>
      </p:pic>
    </p:spTree>
    <p:custDataLst>
      <p:tags r:id="rId1"/>
    </p:custDataLst>
    <p:extLst>
      <p:ext uri="{BB962C8B-B14F-4D97-AF65-F5344CB8AC3E}">
        <p14:creationId xmlns:p14="http://schemas.microsoft.com/office/powerpoint/2010/main" val="21594458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CC431FCF-A661-4945-9C78-DF79EA54A6BB}"/>
              </a:ext>
            </a:extLst>
          </p:cNvPr>
          <p:cNvSpPr>
            <a:spLocks noGrp="1" noChangeArrowheads="1"/>
          </p:cNvSpPr>
          <p:nvPr>
            <p:ph type="title"/>
          </p:nvPr>
        </p:nvSpPr>
        <p:spPr>
          <a:xfrm>
            <a:off x="1841500" y="52389"/>
            <a:ext cx="8637588" cy="1431925"/>
          </a:xfrm>
        </p:spPr>
        <p:txBody>
          <a:bodyPr>
            <a:normAutofit/>
          </a:bodyPr>
          <a:lstStyle/>
          <a:p>
            <a:pPr algn="ctr" eaLnBrk="1" hangingPunct="1"/>
            <a:r>
              <a:rPr lang="en-US" altLang="en-US" sz="5400" b="1" dirty="0"/>
              <a:t>Affective Education</a:t>
            </a:r>
            <a:endParaRPr lang="en-GB" altLang="en-US" sz="5400" b="1" dirty="0"/>
          </a:p>
        </p:txBody>
      </p:sp>
      <p:sp>
        <p:nvSpPr>
          <p:cNvPr id="45059" name="Rectangle 3">
            <a:extLst>
              <a:ext uri="{FF2B5EF4-FFF2-40B4-BE49-F238E27FC236}">
                <a16:creationId xmlns:a16="http://schemas.microsoft.com/office/drawing/2014/main" xmlns="" id="{2AF112D3-2307-4E2D-9064-C4972ED194D7}"/>
              </a:ext>
            </a:extLst>
          </p:cNvPr>
          <p:cNvSpPr>
            <a:spLocks noGrp="1" noChangeArrowheads="1"/>
          </p:cNvSpPr>
          <p:nvPr>
            <p:ph type="body" idx="1"/>
          </p:nvPr>
        </p:nvSpPr>
        <p:spPr/>
        <p:txBody>
          <a:bodyPr>
            <a:normAutofit/>
          </a:bodyPr>
          <a:lstStyle/>
          <a:p>
            <a:pPr eaLnBrk="1" hangingPunct="1"/>
            <a:r>
              <a:rPr lang="en-US" altLang="en-US" sz="3600" dirty="0"/>
              <a:t>A </a:t>
            </a:r>
            <a:r>
              <a:rPr lang="en-US" altLang="en-US" sz="3600" b="1" dirty="0"/>
              <a:t>project</a:t>
            </a:r>
            <a:r>
              <a:rPr lang="en-US" altLang="en-US" sz="3600" dirty="0"/>
              <a:t> on a specific emotion.</a:t>
            </a:r>
          </a:p>
          <a:p>
            <a:pPr eaLnBrk="1" hangingPunct="1"/>
            <a:r>
              <a:rPr lang="en-US" altLang="en-US" sz="3600" dirty="0"/>
              <a:t>Start with happiness or pleasure.</a:t>
            </a:r>
          </a:p>
          <a:p>
            <a:pPr eaLnBrk="1" hangingPunct="1"/>
            <a:r>
              <a:rPr lang="en-US" altLang="en-US" sz="3600" dirty="0"/>
              <a:t>Create a </a:t>
            </a:r>
            <a:r>
              <a:rPr lang="en-US" altLang="en-US" sz="3600" b="1" dirty="0"/>
              <a:t>scrapbook</a:t>
            </a:r>
            <a:r>
              <a:rPr lang="en-US" altLang="en-US" sz="3600" dirty="0"/>
              <a:t> that illustrates the emotion.</a:t>
            </a:r>
          </a:p>
          <a:p>
            <a:pPr eaLnBrk="1" hangingPunct="1"/>
            <a:r>
              <a:rPr lang="en-US" altLang="en-US" sz="3600" b="1" dirty="0"/>
              <a:t>Diary</a:t>
            </a:r>
            <a:r>
              <a:rPr lang="en-US" altLang="en-US" sz="3600" dirty="0"/>
              <a:t> of new experiences.</a:t>
            </a:r>
          </a:p>
          <a:p>
            <a:pPr eaLnBrk="1" hangingPunct="1"/>
            <a:r>
              <a:rPr lang="en-US" altLang="en-US" sz="3600" dirty="0"/>
              <a:t>Compare and contrast other children’s scrapbooks.</a:t>
            </a:r>
          </a:p>
        </p:txBody>
      </p:sp>
    </p:spTree>
    <p:custDataLst>
      <p:tags r:id="rId1"/>
    </p:custDataLst>
    <p:extLst>
      <p:ext uri="{BB962C8B-B14F-4D97-AF65-F5344CB8AC3E}">
        <p14:creationId xmlns:p14="http://schemas.microsoft.com/office/powerpoint/2010/main" val="31523615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28462" y="355310"/>
            <a:ext cx="11359459" cy="1173180"/>
          </a:xfrm>
        </p:spPr>
        <p:txBody>
          <a:bodyPr>
            <a:noAutofit/>
          </a:bodyPr>
          <a:lstStyle/>
          <a:p>
            <a:pPr algn="ctr" defTabSz="685772">
              <a:defRPr/>
            </a:pPr>
            <a:r>
              <a:rPr sz="5400" b="1" dirty="0"/>
              <a:t> Examples of activities-Happiness</a:t>
            </a:r>
            <a:endParaRPr lang="en-AU" sz="5400" b="1" dirty="0"/>
          </a:p>
        </p:txBody>
      </p:sp>
      <p:sp>
        <p:nvSpPr>
          <p:cNvPr id="65539" name="Rectangle 3"/>
          <p:cNvSpPr>
            <a:spLocks noGrp="1" noChangeArrowheads="1"/>
          </p:cNvSpPr>
          <p:nvPr>
            <p:ph idx="1"/>
          </p:nvPr>
        </p:nvSpPr>
        <p:spPr>
          <a:xfrm>
            <a:off x="363338" y="1981199"/>
            <a:ext cx="7735401" cy="4314093"/>
          </a:xfrm>
        </p:spPr>
        <p:txBody>
          <a:bodyPr>
            <a:normAutofit fontScale="92500" lnSpcReduction="20000"/>
          </a:bodyPr>
          <a:lstStyle/>
          <a:p>
            <a:pPr eaLnBrk="1" hangingPunct="1"/>
            <a:r>
              <a:rPr lang="en-US" dirty="0"/>
              <a:t>What are the </a:t>
            </a:r>
            <a:r>
              <a:rPr lang="en-US" b="1" dirty="0"/>
              <a:t>feelings and sensations </a:t>
            </a:r>
            <a:r>
              <a:rPr lang="en-US" dirty="0"/>
              <a:t>when you are happy?</a:t>
            </a:r>
          </a:p>
          <a:p>
            <a:pPr eaLnBrk="1" hangingPunct="1"/>
            <a:r>
              <a:rPr lang="en-US" b="1" dirty="0"/>
              <a:t>Rope activity</a:t>
            </a:r>
            <a:r>
              <a:rPr lang="en-US" dirty="0"/>
              <a:t>. Stand at the point that represents the level of feeling. Examples: You find and can keep $20, Your mother says that she loves you</a:t>
            </a:r>
          </a:p>
          <a:p>
            <a:pPr eaLnBrk="1" hangingPunct="1"/>
            <a:r>
              <a:rPr lang="en-US" altLang="en-US" b="1" dirty="0"/>
              <a:t>Happiness thermometer </a:t>
            </a:r>
            <a:r>
              <a:rPr lang="en-US" altLang="en-US" dirty="0"/>
              <a:t>(the special interest, solitude and animals).</a:t>
            </a:r>
          </a:p>
          <a:p>
            <a:pPr eaLnBrk="1" hangingPunct="1"/>
            <a:r>
              <a:rPr lang="en-US" altLang="en-US" dirty="0"/>
              <a:t>How much do you like…..?(1-10).</a:t>
            </a:r>
          </a:p>
          <a:p>
            <a:pPr eaLnBrk="1" hangingPunct="1"/>
            <a:r>
              <a:rPr lang="en-US" altLang="en-US" dirty="0"/>
              <a:t>What could your mother say to make you feel happy?  (Feeling rated from1-10).</a:t>
            </a:r>
          </a:p>
          <a:p>
            <a:pPr eaLnBrk="1" hangingPunct="1"/>
            <a:endParaRPr lang="en-AU" dirty="0"/>
          </a:p>
        </p:txBody>
      </p:sp>
      <p:pic>
        <p:nvPicPr>
          <p:cNvPr id="3" name="Picture 2">
            <a:extLst>
              <a:ext uri="{FF2B5EF4-FFF2-40B4-BE49-F238E27FC236}">
                <a16:creationId xmlns:a16="http://schemas.microsoft.com/office/drawing/2014/main" xmlns="" id="{5A25C0B2-91E5-41B4-B94D-E8D84844DF46}"/>
              </a:ext>
            </a:extLst>
          </p:cNvPr>
          <p:cNvPicPr>
            <a:picLocks noChangeAspect="1"/>
          </p:cNvPicPr>
          <p:nvPr/>
        </p:nvPicPr>
        <p:blipFill>
          <a:blip r:embed="rId4"/>
          <a:stretch>
            <a:fillRect/>
          </a:stretch>
        </p:blipFill>
        <p:spPr>
          <a:xfrm>
            <a:off x="8200163" y="2488316"/>
            <a:ext cx="3218967" cy="3212870"/>
          </a:xfrm>
          <a:prstGeom prst="rect">
            <a:avLst/>
          </a:prstGeom>
        </p:spPr>
      </p:pic>
    </p:spTree>
    <p:custDataLst>
      <p:tags r:id="rId1"/>
    </p:custDataLst>
    <p:extLst>
      <p:ext uri="{BB962C8B-B14F-4D97-AF65-F5344CB8AC3E}">
        <p14:creationId xmlns:p14="http://schemas.microsoft.com/office/powerpoint/2010/main" val="22706323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841500" y="52389"/>
            <a:ext cx="8637588" cy="664797"/>
          </a:xfrm>
        </p:spPr>
        <p:txBody>
          <a:bodyPr>
            <a:noAutofit/>
          </a:bodyPr>
          <a:lstStyle/>
          <a:p>
            <a:pPr algn="ctr" defTabSz="914363">
              <a:defRPr/>
            </a:pPr>
            <a:r>
              <a:rPr lang="en-AU" sz="5400" b="1" dirty="0"/>
              <a:t>Emotion</a:t>
            </a:r>
            <a:r>
              <a:rPr sz="5400" b="1" dirty="0"/>
              <a:t> Education</a:t>
            </a:r>
            <a:endParaRPr lang="en-GB" sz="5400" b="1" dirty="0"/>
          </a:p>
        </p:txBody>
      </p:sp>
      <p:sp>
        <p:nvSpPr>
          <p:cNvPr id="49155" name="Rectangle 3"/>
          <p:cNvSpPr>
            <a:spLocks noGrp="1" noChangeArrowheads="1"/>
          </p:cNvSpPr>
          <p:nvPr>
            <p:ph idx="1"/>
          </p:nvPr>
        </p:nvSpPr>
        <p:spPr>
          <a:xfrm>
            <a:off x="825573" y="1412875"/>
            <a:ext cx="8278011" cy="4680421"/>
          </a:xfrm>
        </p:spPr>
        <p:txBody>
          <a:bodyPr>
            <a:normAutofit fontScale="92500"/>
          </a:bodyPr>
          <a:lstStyle/>
          <a:p>
            <a:pPr eaLnBrk="1" hangingPunct="1"/>
            <a:r>
              <a:rPr lang="en-US" altLang="en-US" sz="4000" dirty="0"/>
              <a:t>A ‘</a:t>
            </a:r>
            <a:r>
              <a:rPr lang="en-US" altLang="en-US" sz="4000" b="1" dirty="0"/>
              <a:t>thermometer’</a:t>
            </a:r>
            <a:r>
              <a:rPr lang="en-US" altLang="en-US" sz="4000" dirty="0"/>
              <a:t> to measure the degree of intensity</a:t>
            </a:r>
          </a:p>
          <a:p>
            <a:pPr eaLnBrk="1" hangingPunct="1"/>
            <a:r>
              <a:rPr lang="en-US" altLang="en-US" sz="4000" dirty="0"/>
              <a:t>Place </a:t>
            </a:r>
            <a:r>
              <a:rPr lang="en-US" altLang="en-US" sz="4000" b="1" dirty="0"/>
              <a:t>photographs and words </a:t>
            </a:r>
            <a:r>
              <a:rPr lang="en-US" altLang="en-US" sz="4000" dirty="0"/>
              <a:t>at the appropriate point on the ‘thermometer</a:t>
            </a:r>
          </a:p>
          <a:p>
            <a:pPr eaLnBrk="1" hangingPunct="1"/>
            <a:r>
              <a:rPr lang="en-US" altLang="en-US" sz="4000" dirty="0"/>
              <a:t>Increase precision and accuracy in verbal expression </a:t>
            </a:r>
            <a:r>
              <a:rPr lang="en-US" altLang="en-US" sz="4000" b="1" i="1" dirty="0"/>
              <a:t>Alexithymia</a:t>
            </a:r>
            <a:endParaRPr lang="en-US" altLang="en-US" sz="4000" b="1" dirty="0"/>
          </a:p>
          <a:p>
            <a:pPr eaLnBrk="1" hangingPunct="1"/>
            <a:endParaRPr lang="en-US" altLang="en-US" dirty="0"/>
          </a:p>
        </p:txBody>
      </p:sp>
      <p:pic>
        <p:nvPicPr>
          <p:cNvPr id="3" name="Picture 2">
            <a:extLst>
              <a:ext uri="{FF2B5EF4-FFF2-40B4-BE49-F238E27FC236}">
                <a16:creationId xmlns:a16="http://schemas.microsoft.com/office/drawing/2014/main" xmlns="" id="{50314EA9-FFE1-4076-9255-BEA7FB08C734}"/>
              </a:ext>
            </a:extLst>
          </p:cNvPr>
          <p:cNvPicPr>
            <a:picLocks noChangeAspect="1"/>
          </p:cNvPicPr>
          <p:nvPr/>
        </p:nvPicPr>
        <p:blipFill>
          <a:blip r:embed="rId4"/>
          <a:stretch>
            <a:fillRect/>
          </a:stretch>
        </p:blipFill>
        <p:spPr>
          <a:xfrm>
            <a:off x="9602279" y="1852847"/>
            <a:ext cx="1171575" cy="3800475"/>
          </a:xfrm>
          <a:prstGeom prst="rect">
            <a:avLst/>
          </a:prstGeom>
        </p:spPr>
      </p:pic>
    </p:spTree>
    <p:custDataLst>
      <p:tags r:id="rId1"/>
    </p:custDataLst>
    <p:extLst>
      <p:ext uri="{BB962C8B-B14F-4D97-AF65-F5344CB8AC3E}">
        <p14:creationId xmlns:p14="http://schemas.microsoft.com/office/powerpoint/2010/main" val="3914956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045029" y="896542"/>
            <a:ext cx="10565237" cy="498598"/>
          </a:xfrm>
        </p:spPr>
        <p:txBody>
          <a:bodyPr>
            <a:noAutofit/>
          </a:bodyPr>
          <a:lstStyle/>
          <a:p>
            <a:pPr algn="ctr" defTabSz="685772">
              <a:defRPr/>
            </a:pPr>
            <a:r>
              <a:rPr sz="5400" b="1" dirty="0"/>
              <a:t>Affective Education</a:t>
            </a:r>
          </a:p>
        </p:txBody>
      </p:sp>
      <p:sp>
        <p:nvSpPr>
          <p:cNvPr id="59395" name="Rectangle 3"/>
          <p:cNvSpPr>
            <a:spLocks noGrp="1" noChangeArrowheads="1"/>
          </p:cNvSpPr>
          <p:nvPr>
            <p:ph idx="1"/>
          </p:nvPr>
        </p:nvSpPr>
        <p:spPr>
          <a:xfrm>
            <a:off x="1101969" y="1916907"/>
            <a:ext cx="9800493" cy="3768785"/>
          </a:xfrm>
        </p:spPr>
        <p:txBody>
          <a:bodyPr>
            <a:noAutofit/>
          </a:bodyPr>
          <a:lstStyle/>
          <a:p>
            <a:pPr eaLnBrk="1" hangingPunct="1"/>
            <a:r>
              <a:rPr lang="en-US" sz="3200" dirty="0"/>
              <a:t>Appropriate </a:t>
            </a:r>
            <a:r>
              <a:rPr lang="en-US" sz="3200" b="1" dirty="0"/>
              <a:t>tone of voice</a:t>
            </a:r>
            <a:r>
              <a:rPr lang="en-US" sz="3200" dirty="0"/>
              <a:t>. (counting,)</a:t>
            </a:r>
          </a:p>
          <a:p>
            <a:pPr eaLnBrk="1" hangingPunct="1"/>
            <a:r>
              <a:rPr lang="en-US" sz="3200" dirty="0"/>
              <a:t>Different ways to say “Yes” or “come here”</a:t>
            </a:r>
          </a:p>
          <a:p>
            <a:pPr eaLnBrk="1" hangingPunct="1"/>
            <a:r>
              <a:rPr lang="en-US" sz="3200" dirty="0"/>
              <a:t>Select a word or phrase and a mood and say the word according to the </a:t>
            </a:r>
            <a:r>
              <a:rPr lang="en-US" sz="3200" b="1" dirty="0"/>
              <a:t>mood</a:t>
            </a:r>
          </a:p>
          <a:p>
            <a:pPr eaLnBrk="1" hangingPunct="1"/>
            <a:r>
              <a:rPr lang="en-US" sz="3200" b="1" dirty="0"/>
              <a:t>Drama games </a:t>
            </a:r>
            <a:r>
              <a:rPr lang="en-US" sz="3200" dirty="0"/>
              <a:t>for body language (charades)</a:t>
            </a:r>
          </a:p>
        </p:txBody>
      </p:sp>
    </p:spTree>
    <p:custDataLst>
      <p:tags r:id="rId1"/>
    </p:custDataLst>
    <p:extLst>
      <p:ext uri="{BB962C8B-B14F-4D97-AF65-F5344CB8AC3E}">
        <p14:creationId xmlns:p14="http://schemas.microsoft.com/office/powerpoint/2010/main" val="31694201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09900" y="767894"/>
            <a:ext cx="6172200" cy="1152586"/>
          </a:xfrm>
        </p:spPr>
        <p:txBody>
          <a:bodyPr>
            <a:noAutofit/>
          </a:bodyPr>
          <a:lstStyle/>
          <a:p>
            <a:pPr algn="ctr" defTabSz="685772">
              <a:defRPr/>
            </a:pPr>
            <a:r>
              <a:rPr sz="5400" b="1" dirty="0"/>
              <a:t>Emotion</a:t>
            </a:r>
            <a:r>
              <a:rPr lang="en-AU" sz="5400" b="1" dirty="0"/>
              <a:t> Games</a:t>
            </a:r>
          </a:p>
        </p:txBody>
      </p:sp>
      <p:pic>
        <p:nvPicPr>
          <p:cNvPr id="60419" name="Picture 4" descr="Charades game"/>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955824" y="2265842"/>
            <a:ext cx="5185590" cy="3435736"/>
          </a:xfrm>
        </p:spPr>
      </p:pic>
      <p:pic>
        <p:nvPicPr>
          <p:cNvPr id="2" name="Picture 1">
            <a:extLst>
              <a:ext uri="{FF2B5EF4-FFF2-40B4-BE49-F238E27FC236}">
                <a16:creationId xmlns:a16="http://schemas.microsoft.com/office/drawing/2014/main" xmlns="" id="{C1607A3A-1258-4F94-AE59-C5E30A693E10}"/>
              </a:ext>
            </a:extLst>
          </p:cNvPr>
          <p:cNvPicPr>
            <a:picLocks noChangeAspect="1"/>
          </p:cNvPicPr>
          <p:nvPr/>
        </p:nvPicPr>
        <p:blipFill>
          <a:blip r:embed="rId5"/>
          <a:stretch>
            <a:fillRect/>
          </a:stretch>
        </p:blipFill>
        <p:spPr>
          <a:xfrm>
            <a:off x="7446551" y="2083743"/>
            <a:ext cx="2296668" cy="3458195"/>
          </a:xfrm>
          <a:prstGeom prst="rect">
            <a:avLst/>
          </a:prstGeom>
        </p:spPr>
      </p:pic>
    </p:spTree>
    <p:custDataLst>
      <p:tags r:id="rId1"/>
    </p:custDataLst>
    <p:extLst>
      <p:ext uri="{BB962C8B-B14F-4D97-AF65-F5344CB8AC3E}">
        <p14:creationId xmlns:p14="http://schemas.microsoft.com/office/powerpoint/2010/main" val="29950497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905126" y="896542"/>
            <a:ext cx="6478191" cy="498598"/>
          </a:xfrm>
        </p:spPr>
        <p:txBody>
          <a:bodyPr>
            <a:noAutofit/>
          </a:bodyPr>
          <a:lstStyle/>
          <a:p>
            <a:pPr algn="ctr" defTabSz="685772">
              <a:defRPr/>
            </a:pPr>
            <a:r>
              <a:rPr sz="5400" b="1" dirty="0"/>
              <a:t>Affective Education</a:t>
            </a:r>
          </a:p>
        </p:txBody>
      </p:sp>
      <p:sp>
        <p:nvSpPr>
          <p:cNvPr id="61443" name="Rectangle 3"/>
          <p:cNvSpPr>
            <a:spLocks noGrp="1" noChangeArrowheads="1"/>
          </p:cNvSpPr>
          <p:nvPr>
            <p:ph idx="1"/>
          </p:nvPr>
        </p:nvSpPr>
        <p:spPr>
          <a:xfrm>
            <a:off x="470263" y="1916907"/>
            <a:ext cx="11312433" cy="4687674"/>
          </a:xfrm>
        </p:spPr>
        <p:txBody>
          <a:bodyPr>
            <a:normAutofit/>
          </a:bodyPr>
          <a:lstStyle/>
          <a:p>
            <a:pPr eaLnBrk="1" hangingPunct="1"/>
            <a:r>
              <a:rPr lang="en-US" sz="3600" dirty="0"/>
              <a:t>Emotion </a:t>
            </a:r>
            <a:r>
              <a:rPr lang="en-US" sz="3600" b="1" dirty="0"/>
              <a:t>statues </a:t>
            </a:r>
            <a:r>
              <a:rPr lang="en-US" sz="3600" dirty="0"/>
              <a:t>(sad/embarrassed)</a:t>
            </a:r>
          </a:p>
          <a:p>
            <a:pPr eaLnBrk="1" hangingPunct="1"/>
            <a:r>
              <a:rPr lang="en-US" sz="3600" b="1" dirty="0"/>
              <a:t>Non-verbal sounds and signs </a:t>
            </a:r>
            <a:r>
              <a:rPr lang="en-US" sz="3600" dirty="0"/>
              <a:t>(cough, tut, mmm).</a:t>
            </a:r>
          </a:p>
          <a:p>
            <a:pPr eaLnBrk="1" hangingPunct="1"/>
            <a:r>
              <a:rPr lang="en-US" sz="3600" b="1" dirty="0"/>
              <a:t>Guess the message  </a:t>
            </a:r>
            <a:r>
              <a:rPr lang="en-US" sz="3600" dirty="0"/>
              <a:t>(raised eyebrow, frown).</a:t>
            </a:r>
          </a:p>
          <a:p>
            <a:pPr eaLnBrk="1" hangingPunct="1"/>
            <a:r>
              <a:rPr lang="en-US" sz="3600" b="1" dirty="0"/>
              <a:t>Music </a:t>
            </a:r>
            <a:r>
              <a:rPr lang="en-US" sz="3600" dirty="0"/>
              <a:t>(play list)</a:t>
            </a:r>
            <a:endParaRPr lang="en-US" sz="3600" b="1" dirty="0"/>
          </a:p>
          <a:p>
            <a:pPr eaLnBrk="1" hangingPunct="1"/>
            <a:r>
              <a:rPr lang="en-US" sz="3600" b="1" dirty="0"/>
              <a:t>Drawings</a:t>
            </a:r>
            <a:r>
              <a:rPr lang="en-US" sz="3600" dirty="0"/>
              <a:t> and </a:t>
            </a:r>
            <a:r>
              <a:rPr lang="en-US" sz="3600" dirty="0" err="1"/>
              <a:t>colour</a:t>
            </a:r>
            <a:r>
              <a:rPr lang="en-US" sz="3600" dirty="0"/>
              <a:t> to represent the emotion</a:t>
            </a:r>
          </a:p>
          <a:p>
            <a:pPr eaLnBrk="1" hangingPunct="1"/>
            <a:endParaRPr lang="en-US" dirty="0"/>
          </a:p>
        </p:txBody>
      </p:sp>
    </p:spTree>
    <p:custDataLst>
      <p:tags r:id="rId1"/>
    </p:custDataLst>
    <p:extLst>
      <p:ext uri="{BB962C8B-B14F-4D97-AF65-F5344CB8AC3E}">
        <p14:creationId xmlns:p14="http://schemas.microsoft.com/office/powerpoint/2010/main" val="280172376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defTabSz="685772">
              <a:defRPr/>
            </a:pPr>
            <a:endParaRPr dirty="0"/>
          </a:p>
        </p:txBody>
      </p:sp>
      <p:pic>
        <p:nvPicPr>
          <p:cNvPr id="62467" name="Picture 4" descr="Peeling"/>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3715077" y="467357"/>
            <a:ext cx="5094514" cy="6049735"/>
          </a:xfrm>
        </p:spPr>
      </p:pic>
      <p:sp>
        <p:nvSpPr>
          <p:cNvPr id="62468" name="Rectangle 3"/>
          <p:cNvSpPr>
            <a:spLocks noGrp="1" noChangeArrowheads="1"/>
          </p:cNvSpPr>
          <p:nvPr>
            <p:ph type="body" sz="half" idx="2"/>
          </p:nvPr>
        </p:nvSpPr>
        <p:spPr>
          <a:xfrm>
            <a:off x="6156723" y="2057401"/>
            <a:ext cx="3025378" cy="3394472"/>
          </a:xfrm>
        </p:spPr>
        <p:txBody>
          <a:bodyPr/>
          <a:lstStyle/>
          <a:p>
            <a:pPr eaLnBrk="1" hangingPunct="1"/>
            <a:endParaRPr lang="en-US"/>
          </a:p>
        </p:txBody>
      </p:sp>
    </p:spTree>
    <p:custDataLst>
      <p:tags r:id="rId1"/>
    </p:custDataLst>
    <p:extLst>
      <p:ext uri="{BB962C8B-B14F-4D97-AF65-F5344CB8AC3E}">
        <p14:creationId xmlns:p14="http://schemas.microsoft.com/office/powerpoint/2010/main" val="24593886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4" descr="Fruit1"/>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3333641" y="229027"/>
            <a:ext cx="5590903" cy="6261811"/>
          </a:xfrm>
        </p:spPr>
      </p:pic>
    </p:spTree>
    <p:custDataLst>
      <p:tags r:id="rId1"/>
    </p:custDataLst>
    <p:extLst>
      <p:ext uri="{BB962C8B-B14F-4D97-AF65-F5344CB8AC3E}">
        <p14:creationId xmlns:p14="http://schemas.microsoft.com/office/powerpoint/2010/main" val="29121860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0A4D1E-DAD6-4EB9-B9F4-F044858FFF54}"/>
              </a:ext>
            </a:extLst>
          </p:cNvPr>
          <p:cNvSpPr>
            <a:spLocks noGrp="1"/>
          </p:cNvSpPr>
          <p:nvPr>
            <p:ph type="title"/>
          </p:nvPr>
        </p:nvSpPr>
        <p:spPr/>
        <p:txBody>
          <a:bodyPr>
            <a:normAutofit/>
          </a:bodyPr>
          <a:lstStyle/>
          <a:p>
            <a:pPr algn="ctr"/>
            <a:r>
              <a:rPr lang="en-AU" sz="5400" b="1" dirty="0"/>
              <a:t>K.I. Al-Ghani</a:t>
            </a:r>
          </a:p>
        </p:txBody>
      </p:sp>
      <p:pic>
        <p:nvPicPr>
          <p:cNvPr id="6" name="Online Image Placeholder 5">
            <a:extLst>
              <a:ext uri="{FF2B5EF4-FFF2-40B4-BE49-F238E27FC236}">
                <a16:creationId xmlns:a16="http://schemas.microsoft.com/office/drawing/2014/main" xmlns="" id="{1F6B8DC3-E921-411F-ACE0-837707B6767E}"/>
              </a:ext>
            </a:extLst>
          </p:cNvPr>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480683" y="1080722"/>
            <a:ext cx="3081580" cy="3081580"/>
          </a:xfrm>
        </p:spPr>
      </p:pic>
      <p:pic>
        <p:nvPicPr>
          <p:cNvPr id="8" name="Picture 7">
            <a:extLst>
              <a:ext uri="{FF2B5EF4-FFF2-40B4-BE49-F238E27FC236}">
                <a16:creationId xmlns:a16="http://schemas.microsoft.com/office/drawing/2014/main" xmlns="" id="{4F974BF3-AF9A-464F-BACE-BADCF3F3D3AD}"/>
              </a:ext>
            </a:extLst>
          </p:cNvPr>
          <p:cNvPicPr>
            <a:picLocks noChangeAspect="1"/>
          </p:cNvPicPr>
          <p:nvPr/>
        </p:nvPicPr>
        <p:blipFill>
          <a:blip r:embed="rId3"/>
          <a:stretch>
            <a:fillRect/>
          </a:stretch>
        </p:blipFill>
        <p:spPr>
          <a:xfrm>
            <a:off x="7954132" y="3069258"/>
            <a:ext cx="3628268" cy="3628268"/>
          </a:xfrm>
          <a:prstGeom prst="rect">
            <a:avLst/>
          </a:prstGeom>
        </p:spPr>
      </p:pic>
      <p:sp>
        <p:nvSpPr>
          <p:cNvPr id="4" name="Text Placeholder 3">
            <a:extLst>
              <a:ext uri="{FF2B5EF4-FFF2-40B4-BE49-F238E27FC236}">
                <a16:creationId xmlns:a16="http://schemas.microsoft.com/office/drawing/2014/main" xmlns="" id="{1B02E938-FDAA-4BD9-8A4C-356472BEB35E}"/>
              </a:ext>
            </a:extLst>
          </p:cNvPr>
          <p:cNvSpPr>
            <a:spLocks noGrp="1"/>
          </p:cNvSpPr>
          <p:nvPr>
            <p:ph type="body" sz="half" idx="2"/>
          </p:nvPr>
        </p:nvSpPr>
        <p:spPr/>
        <p:txBody>
          <a:bodyPr>
            <a:normAutofit/>
          </a:bodyPr>
          <a:lstStyle/>
          <a:p>
            <a:r>
              <a:rPr lang="en-AU" sz="3600" dirty="0"/>
              <a:t>www.jkp.com</a:t>
            </a:r>
          </a:p>
        </p:txBody>
      </p:sp>
      <p:pic>
        <p:nvPicPr>
          <p:cNvPr id="7" name="Picture 6">
            <a:extLst>
              <a:ext uri="{FF2B5EF4-FFF2-40B4-BE49-F238E27FC236}">
                <a16:creationId xmlns:a16="http://schemas.microsoft.com/office/drawing/2014/main" xmlns="" id="{BA11D784-5221-4329-9384-EAC97A7FB5A4}"/>
              </a:ext>
            </a:extLst>
          </p:cNvPr>
          <p:cNvPicPr>
            <a:picLocks noChangeAspect="1"/>
          </p:cNvPicPr>
          <p:nvPr/>
        </p:nvPicPr>
        <p:blipFill>
          <a:blip r:embed="rId4"/>
          <a:stretch>
            <a:fillRect/>
          </a:stretch>
        </p:blipFill>
        <p:spPr>
          <a:xfrm>
            <a:off x="4045364" y="2140866"/>
            <a:ext cx="3612121" cy="3612121"/>
          </a:xfrm>
          <a:prstGeom prst="rect">
            <a:avLst/>
          </a:prstGeom>
        </p:spPr>
      </p:pic>
    </p:spTree>
    <p:extLst>
      <p:ext uri="{BB962C8B-B14F-4D97-AF65-F5344CB8AC3E}">
        <p14:creationId xmlns:p14="http://schemas.microsoft.com/office/powerpoint/2010/main" val="393410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54D610E-9DFE-490A-956A-80AEF33537D7}"/>
              </a:ext>
            </a:extLst>
          </p:cNvPr>
          <p:cNvSpPr>
            <a:spLocks noGrp="1"/>
          </p:cNvSpPr>
          <p:nvPr>
            <p:ph type="title"/>
          </p:nvPr>
        </p:nvSpPr>
        <p:spPr>
          <a:xfrm>
            <a:off x="1524000" y="274638"/>
            <a:ext cx="9067800" cy="1143000"/>
          </a:xfrm>
        </p:spPr>
        <p:txBody>
          <a:bodyPr>
            <a:noAutofit/>
          </a:bodyPr>
          <a:lstStyle/>
          <a:p>
            <a:r>
              <a:rPr lang="en-AU" sz="5400" b="1" dirty="0"/>
              <a:t>Exteroception and </a:t>
            </a:r>
            <a:r>
              <a:rPr lang="en-AU" sz="5400" b="1" dirty="0" err="1"/>
              <a:t>Interoception</a:t>
            </a:r>
            <a:endParaRPr lang="en-AU" sz="5400" b="1" dirty="0"/>
          </a:p>
        </p:txBody>
      </p:sp>
      <p:sp>
        <p:nvSpPr>
          <p:cNvPr id="5" name="Content Placeholder 4">
            <a:extLst>
              <a:ext uri="{FF2B5EF4-FFF2-40B4-BE49-F238E27FC236}">
                <a16:creationId xmlns:a16="http://schemas.microsoft.com/office/drawing/2014/main" xmlns="" id="{A9EFE701-B899-4503-AB54-64C4EF5B7B7D}"/>
              </a:ext>
            </a:extLst>
          </p:cNvPr>
          <p:cNvSpPr>
            <a:spLocks noGrp="1"/>
          </p:cNvSpPr>
          <p:nvPr>
            <p:ph sz="half" idx="1"/>
          </p:nvPr>
        </p:nvSpPr>
        <p:spPr>
          <a:xfrm>
            <a:off x="803031" y="1905000"/>
            <a:ext cx="5081954" cy="3897923"/>
          </a:xfrm>
        </p:spPr>
        <p:txBody>
          <a:bodyPr>
            <a:noAutofit/>
          </a:bodyPr>
          <a:lstStyle/>
          <a:p>
            <a:pPr marL="0" indent="0">
              <a:buNone/>
            </a:pPr>
            <a:r>
              <a:rPr lang="en-AU" b="1" dirty="0"/>
              <a:t>Exteroception</a:t>
            </a:r>
          </a:p>
          <a:p>
            <a:r>
              <a:rPr lang="en-AU" sz="2400" dirty="0"/>
              <a:t>Sensing the </a:t>
            </a:r>
            <a:r>
              <a:rPr lang="en-AU" sz="2400" b="1" dirty="0"/>
              <a:t>outside</a:t>
            </a:r>
            <a:r>
              <a:rPr lang="en-AU" sz="2400" dirty="0"/>
              <a:t> world</a:t>
            </a:r>
          </a:p>
          <a:p>
            <a:r>
              <a:rPr lang="en-AU" sz="2400" dirty="0"/>
              <a:t>Sound</a:t>
            </a:r>
          </a:p>
          <a:p>
            <a:r>
              <a:rPr lang="en-AU" sz="2400" dirty="0"/>
              <a:t>Sight</a:t>
            </a:r>
          </a:p>
          <a:p>
            <a:r>
              <a:rPr lang="en-AU" sz="2400" dirty="0"/>
              <a:t>Touch</a:t>
            </a:r>
          </a:p>
          <a:p>
            <a:r>
              <a:rPr lang="en-AU" sz="2400" dirty="0"/>
              <a:t>Smell </a:t>
            </a:r>
          </a:p>
          <a:p>
            <a:r>
              <a:rPr lang="en-AU" sz="2400" dirty="0"/>
              <a:t>Taste</a:t>
            </a:r>
          </a:p>
          <a:p>
            <a:r>
              <a:rPr lang="en-AU" sz="2400" dirty="0"/>
              <a:t>Emotions in other people</a:t>
            </a:r>
          </a:p>
        </p:txBody>
      </p:sp>
      <p:sp>
        <p:nvSpPr>
          <p:cNvPr id="6" name="Content Placeholder 5">
            <a:extLst>
              <a:ext uri="{FF2B5EF4-FFF2-40B4-BE49-F238E27FC236}">
                <a16:creationId xmlns:a16="http://schemas.microsoft.com/office/drawing/2014/main" xmlns="" id="{05F516A9-9173-4368-A4B1-9339E844F07D}"/>
              </a:ext>
            </a:extLst>
          </p:cNvPr>
          <p:cNvSpPr>
            <a:spLocks noGrp="1"/>
          </p:cNvSpPr>
          <p:nvPr>
            <p:ph sz="half" idx="2"/>
          </p:nvPr>
        </p:nvSpPr>
        <p:spPr>
          <a:xfrm>
            <a:off x="6060831" y="1893277"/>
            <a:ext cx="5181599" cy="4507523"/>
          </a:xfrm>
        </p:spPr>
        <p:txBody>
          <a:bodyPr>
            <a:normAutofit/>
          </a:bodyPr>
          <a:lstStyle/>
          <a:p>
            <a:pPr marL="0" indent="0">
              <a:buNone/>
            </a:pPr>
            <a:r>
              <a:rPr lang="en-AU" sz="3300" b="1" dirty="0" err="1"/>
              <a:t>Interoception</a:t>
            </a:r>
            <a:endParaRPr lang="en-AU" sz="3300" b="1" dirty="0"/>
          </a:p>
          <a:p>
            <a:r>
              <a:rPr lang="en-AU" sz="2400" dirty="0"/>
              <a:t>Sensing the </a:t>
            </a:r>
            <a:r>
              <a:rPr lang="en-AU" sz="2400" b="1" dirty="0"/>
              <a:t>internal</a:t>
            </a:r>
            <a:r>
              <a:rPr lang="en-AU" sz="2400" dirty="0"/>
              <a:t> world</a:t>
            </a:r>
          </a:p>
          <a:p>
            <a:r>
              <a:rPr lang="en-AU" sz="2400" dirty="0"/>
              <a:t>Pain, illness (vomiting)</a:t>
            </a:r>
          </a:p>
          <a:p>
            <a:r>
              <a:rPr lang="en-AU" sz="2400" dirty="0"/>
              <a:t>Heart rate, breathing</a:t>
            </a:r>
          </a:p>
          <a:p>
            <a:r>
              <a:rPr lang="en-AU" sz="2400" dirty="0"/>
              <a:t>Hunger</a:t>
            </a:r>
          </a:p>
          <a:p>
            <a:r>
              <a:rPr lang="en-AU" sz="2400" dirty="0"/>
              <a:t>Sleepiness</a:t>
            </a:r>
          </a:p>
          <a:p>
            <a:r>
              <a:rPr lang="en-AU" sz="2400" dirty="0"/>
              <a:t>Temperature</a:t>
            </a:r>
          </a:p>
          <a:p>
            <a:r>
              <a:rPr lang="en-AU" sz="2400" dirty="0"/>
              <a:t>Emotions within yourself</a:t>
            </a:r>
          </a:p>
          <a:p>
            <a:r>
              <a:rPr lang="en-AU" sz="2400" dirty="0"/>
              <a:t>Alexithymia</a:t>
            </a:r>
          </a:p>
        </p:txBody>
      </p:sp>
    </p:spTree>
    <p:extLst>
      <p:ext uri="{BB962C8B-B14F-4D97-AF65-F5344CB8AC3E}">
        <p14:creationId xmlns:p14="http://schemas.microsoft.com/office/powerpoint/2010/main" val="2612408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0967"/>
          </a:xfrm>
        </p:spPr>
        <p:txBody>
          <a:bodyPr>
            <a:normAutofit/>
          </a:bodyPr>
          <a:lstStyle/>
          <a:p>
            <a:pPr algn="ctr"/>
            <a:r>
              <a:rPr lang="en-AU" sz="5400" b="1" dirty="0"/>
              <a:t>Social Stories</a:t>
            </a:r>
          </a:p>
        </p:txBody>
      </p:sp>
      <p:sp>
        <p:nvSpPr>
          <p:cNvPr id="3" name="Content Placeholder 2"/>
          <p:cNvSpPr>
            <a:spLocks noGrp="1"/>
          </p:cNvSpPr>
          <p:nvPr>
            <p:ph idx="1"/>
          </p:nvPr>
        </p:nvSpPr>
        <p:spPr>
          <a:xfrm>
            <a:off x="819208" y="1257383"/>
            <a:ext cx="8406854" cy="4937759"/>
          </a:xfrm>
        </p:spPr>
        <p:txBody>
          <a:bodyPr>
            <a:noAutofit/>
          </a:bodyPr>
          <a:lstStyle/>
          <a:p>
            <a:r>
              <a:rPr lang="en-US" dirty="0"/>
              <a:t>Developed by </a:t>
            </a:r>
            <a:r>
              <a:rPr lang="en-US" b="1" dirty="0"/>
              <a:t>Carol Gray</a:t>
            </a:r>
            <a:r>
              <a:rPr lang="en-US" dirty="0"/>
              <a:t>, can be used to learn about emotions, and anxiety in particular.</a:t>
            </a:r>
          </a:p>
          <a:p>
            <a:r>
              <a:rPr lang="en-US" dirty="0"/>
              <a:t> </a:t>
            </a:r>
            <a:r>
              <a:rPr lang="en-US" b="1" dirty="0"/>
              <a:t>Siobhan Timmins </a:t>
            </a:r>
            <a:r>
              <a:rPr lang="en-US" dirty="0"/>
              <a:t>describes how her autistic son was ‘not able to identify calm in himself, which made it impossible for him to work out how to calm himself down’. </a:t>
            </a:r>
          </a:p>
          <a:p>
            <a:r>
              <a:rPr lang="en-US" dirty="0"/>
              <a:t>She created a series of Social Stories, such as </a:t>
            </a:r>
            <a:r>
              <a:rPr lang="en-US" b="1" dirty="0"/>
              <a:t>‘What are worries?’, ‘What is feeling calm’, </a:t>
            </a:r>
            <a:r>
              <a:rPr lang="en-US" dirty="0"/>
              <a:t>and ‘</a:t>
            </a:r>
            <a:r>
              <a:rPr lang="en-US" b="1" dirty="0"/>
              <a:t>What does calm down mean</a:t>
            </a:r>
            <a:r>
              <a:rPr lang="en-US" dirty="0"/>
              <a:t>’ (Timmins 2016). </a:t>
            </a:r>
            <a:endParaRPr lang="en-AU" dirty="0"/>
          </a:p>
        </p:txBody>
      </p:sp>
      <p:pic>
        <p:nvPicPr>
          <p:cNvPr id="4" name="Picture 3"/>
          <p:cNvPicPr>
            <a:picLocks noChangeAspect="1"/>
          </p:cNvPicPr>
          <p:nvPr/>
        </p:nvPicPr>
        <p:blipFill>
          <a:blip r:embed="rId2"/>
          <a:stretch>
            <a:fillRect/>
          </a:stretch>
        </p:blipFill>
        <p:spPr>
          <a:xfrm>
            <a:off x="9120554" y="2255720"/>
            <a:ext cx="2977662" cy="3184550"/>
          </a:xfrm>
          <a:prstGeom prst="rect">
            <a:avLst/>
          </a:prstGeom>
        </p:spPr>
      </p:pic>
    </p:spTree>
    <p:extLst>
      <p:ext uri="{BB962C8B-B14F-4D97-AF65-F5344CB8AC3E}">
        <p14:creationId xmlns:p14="http://schemas.microsoft.com/office/powerpoint/2010/main" val="2008406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488" y="1752601"/>
            <a:ext cx="5915025" cy="1107407"/>
          </a:xfrm>
        </p:spPr>
        <p:txBody>
          <a:bodyPr>
            <a:normAutofit fontScale="90000"/>
          </a:bodyPr>
          <a:lstStyle/>
          <a:p>
            <a:pPr algn="ctr"/>
            <a:r>
              <a:rPr lang="en-AU" b="1"/>
              <a:t>The CAT-kit</a:t>
            </a:r>
            <a:br>
              <a:rPr lang="en-AU" b="1"/>
            </a:br>
            <a:r>
              <a:rPr lang="en-AU" b="1"/>
              <a:t>www.cat-kit.com/en-gb/</a:t>
            </a:r>
            <a:r>
              <a:rPr lang="en-AU"/>
              <a:t/>
            </a:r>
            <a:br>
              <a:rPr lang="en-AU"/>
            </a:br>
            <a:endParaRPr lang="en-AU" b="1"/>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1" y="3123525"/>
            <a:ext cx="3807057" cy="254079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037410"/>
            <a:ext cx="3936090" cy="2626912"/>
          </a:xfrm>
          <a:prstGeom prst="rect">
            <a:avLst/>
          </a:prstGeom>
        </p:spPr>
      </p:pic>
    </p:spTree>
    <p:extLst>
      <p:ext uri="{BB962C8B-B14F-4D97-AF65-F5344CB8AC3E}">
        <p14:creationId xmlns:p14="http://schemas.microsoft.com/office/powerpoint/2010/main" val="427429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defTabSz="914363">
              <a:defRPr/>
            </a:pPr>
            <a:endParaRPr/>
          </a:p>
        </p:txBody>
      </p:sp>
      <p:pic>
        <p:nvPicPr>
          <p:cNvPr id="5120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3257" y="365125"/>
            <a:ext cx="8604250" cy="5995987"/>
          </a:xfrm>
          <a:noFill/>
        </p:spPr>
      </p:pic>
    </p:spTree>
    <p:extLst>
      <p:ext uri="{BB962C8B-B14F-4D97-AF65-F5344CB8AC3E}">
        <p14:creationId xmlns:p14="http://schemas.microsoft.com/office/powerpoint/2010/main" val="1372563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7" descr="DSC_2672"/>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703389" y="358776"/>
            <a:ext cx="8569325" cy="5699125"/>
          </a:xfrm>
          <a:noFill/>
        </p:spPr>
      </p:pic>
    </p:spTree>
    <p:extLst>
      <p:ext uri="{BB962C8B-B14F-4D97-AF65-F5344CB8AC3E}">
        <p14:creationId xmlns:p14="http://schemas.microsoft.com/office/powerpoint/2010/main" val="333816220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DSC02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8952" y="189186"/>
            <a:ext cx="485933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930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algn="ctr" eaLnBrk="1" hangingPunct="1"/>
            <a:r>
              <a:rPr lang="en-US" altLang="en-US" sz="4000" dirty="0"/>
              <a:t/>
            </a:r>
            <a:br>
              <a:rPr lang="en-US" altLang="en-US" sz="4000" dirty="0"/>
            </a:br>
            <a:r>
              <a:rPr lang="en-US" altLang="en-US" sz="6000" b="1" dirty="0"/>
              <a:t>Structure to organize emotional experiences</a:t>
            </a:r>
          </a:p>
        </p:txBody>
      </p:sp>
      <p:pic>
        <p:nvPicPr>
          <p:cNvPr id="40964" name="Picture 4" descr="1"/>
          <p:cNvPicPr>
            <a:picLocks noGrp="1" noChangeAspect="1" noChangeArrowheads="1"/>
          </p:cNvPicPr>
          <p:nvPr>
            <p:ph type="clipArt" sz="half" idx="1"/>
          </p:nvPr>
        </p:nvPicPr>
        <p:blipFill>
          <a:blip r:embed="rId4" cstate="print">
            <a:extLst>
              <a:ext uri="{28A0092B-C50C-407E-A947-70E740481C1C}">
                <a14:useLocalDpi xmlns:a14="http://schemas.microsoft.com/office/drawing/2010/main" val="0"/>
              </a:ext>
            </a:extLst>
          </a:blip>
          <a:stretch>
            <a:fillRect/>
          </a:stretch>
        </p:blipFill>
        <p:spPr>
          <a:xfrm>
            <a:off x="3154497" y="2217646"/>
            <a:ext cx="5866481" cy="4156496"/>
          </a:xfrm>
        </p:spPr>
      </p:pic>
    </p:spTree>
    <p:custDataLst>
      <p:tags r:id="rId1"/>
    </p:custDataLst>
    <p:extLst>
      <p:ext uri="{BB962C8B-B14F-4D97-AF65-F5344CB8AC3E}">
        <p14:creationId xmlns:p14="http://schemas.microsoft.com/office/powerpoint/2010/main" val="12720391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7" descr="DSC_2628"/>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775718" y="549275"/>
            <a:ext cx="8640762" cy="5746750"/>
          </a:xfrm>
          <a:noFill/>
        </p:spPr>
      </p:pic>
    </p:spTree>
    <p:extLst>
      <p:ext uri="{BB962C8B-B14F-4D97-AF65-F5344CB8AC3E}">
        <p14:creationId xmlns:p14="http://schemas.microsoft.com/office/powerpoint/2010/main" val="2469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Apps</a:t>
            </a:r>
          </a:p>
        </p:txBody>
      </p:sp>
      <p:sp>
        <p:nvSpPr>
          <p:cNvPr id="3" name="Content Placeholder 2"/>
          <p:cNvSpPr>
            <a:spLocks noGrp="1"/>
          </p:cNvSpPr>
          <p:nvPr>
            <p:ph idx="1"/>
          </p:nvPr>
        </p:nvSpPr>
        <p:spPr/>
        <p:txBody>
          <a:bodyPr/>
          <a:lstStyle/>
          <a:p>
            <a:r>
              <a:rPr lang="en-AU" dirty="0"/>
              <a:t>Bronwyn Sutton</a:t>
            </a:r>
          </a:p>
          <a:p>
            <a:r>
              <a:rPr lang="en-AU" dirty="0"/>
              <a:t>www.bestautismtherapy.com.au</a:t>
            </a:r>
          </a:p>
          <a:p>
            <a:r>
              <a:rPr lang="en-AU" dirty="0"/>
              <a:t>The Learning App Guide to Autism and Education</a:t>
            </a:r>
          </a:p>
          <a:p>
            <a:r>
              <a:rPr lang="en-AU" b="1" dirty="0"/>
              <a:t>Reviews apps on emotions</a:t>
            </a:r>
          </a:p>
        </p:txBody>
      </p:sp>
      <p:pic>
        <p:nvPicPr>
          <p:cNvPr id="4" name="Picture 3">
            <a:extLst>
              <a:ext uri="{FF2B5EF4-FFF2-40B4-BE49-F238E27FC236}">
                <a16:creationId xmlns:a16="http://schemas.microsoft.com/office/drawing/2014/main" xmlns="" id="{E28276DD-6E17-4BA7-9D0F-627261D53C33}"/>
              </a:ext>
            </a:extLst>
          </p:cNvPr>
          <p:cNvPicPr>
            <a:picLocks noChangeAspect="1"/>
          </p:cNvPicPr>
          <p:nvPr/>
        </p:nvPicPr>
        <p:blipFill>
          <a:blip r:embed="rId2"/>
          <a:stretch>
            <a:fillRect/>
          </a:stretch>
        </p:blipFill>
        <p:spPr>
          <a:xfrm>
            <a:off x="6949739" y="4476024"/>
            <a:ext cx="3882389" cy="949820"/>
          </a:xfrm>
          <a:prstGeom prst="rect">
            <a:avLst/>
          </a:prstGeom>
        </p:spPr>
      </p:pic>
      <p:pic>
        <p:nvPicPr>
          <p:cNvPr id="6" name="Picture 5">
            <a:extLst>
              <a:ext uri="{FF2B5EF4-FFF2-40B4-BE49-F238E27FC236}">
                <a16:creationId xmlns:a16="http://schemas.microsoft.com/office/drawing/2014/main" xmlns="" id="{935945D5-FC50-4BB0-BD54-162203FB3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483" y="3930420"/>
            <a:ext cx="3783061" cy="2185766"/>
          </a:xfrm>
          <a:prstGeom prst="rect">
            <a:avLst/>
          </a:prstGeom>
        </p:spPr>
      </p:pic>
    </p:spTree>
    <p:extLst>
      <p:ext uri="{BB962C8B-B14F-4D97-AF65-F5344CB8AC3E}">
        <p14:creationId xmlns:p14="http://schemas.microsoft.com/office/powerpoint/2010/main" val="376323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05000" y="230189"/>
            <a:ext cx="8382000" cy="830997"/>
          </a:xfrm>
        </p:spPr>
        <p:txBody>
          <a:bodyPr>
            <a:normAutofit fontScale="90000"/>
          </a:bodyPr>
          <a:lstStyle/>
          <a:p>
            <a:pPr algn="ctr" defTabSz="914363">
              <a:defRPr/>
            </a:pPr>
            <a:r>
              <a:rPr lang="en-AU" sz="6000" b="1" dirty="0"/>
              <a:t>Emotional Tides</a:t>
            </a:r>
          </a:p>
        </p:txBody>
      </p:sp>
      <p:sp>
        <p:nvSpPr>
          <p:cNvPr id="31747" name="Rectangle 3"/>
          <p:cNvSpPr>
            <a:spLocks noGrp="1" noChangeArrowheads="1"/>
          </p:cNvSpPr>
          <p:nvPr>
            <p:ph idx="1"/>
          </p:nvPr>
        </p:nvSpPr>
        <p:spPr>
          <a:xfrm>
            <a:off x="1905000" y="1412875"/>
            <a:ext cx="8382000" cy="2211388"/>
          </a:xfrm>
        </p:spPr>
        <p:txBody>
          <a:bodyPr>
            <a:normAutofit/>
          </a:bodyPr>
          <a:lstStyle/>
          <a:p>
            <a:pPr eaLnBrk="1" hangingPunct="1"/>
            <a:endParaRPr lang="en-US" altLang="en-US" sz="4400" b="1" dirty="0"/>
          </a:p>
          <a:p>
            <a:pPr eaLnBrk="1" hangingPunct="1"/>
            <a:r>
              <a:rPr lang="en-US" altLang="en-US" sz="4400" dirty="0"/>
              <a:t>Mood diary</a:t>
            </a: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012" y="1183417"/>
            <a:ext cx="3303810" cy="330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3545" y="3516033"/>
            <a:ext cx="3969617" cy="235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607496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b="1" dirty="0">
                <a:latin typeface="Calibri" panose="020F0502020204030204" pitchFamily="34" charset="0"/>
                <a:cs typeface="Calibri" panose="020F0502020204030204" pitchFamily="34" charset="0"/>
              </a:rPr>
              <a:t>Problems Expressing and Enjoying Positive Emotions</a:t>
            </a:r>
          </a:p>
        </p:txBody>
      </p:sp>
      <p:sp>
        <p:nvSpPr>
          <p:cNvPr id="3" name="Content Placeholder 2"/>
          <p:cNvSpPr>
            <a:spLocks noGrp="1"/>
          </p:cNvSpPr>
          <p:nvPr>
            <p:ph idx="1"/>
          </p:nvPr>
        </p:nvSpPr>
        <p:spPr/>
        <p:txBody>
          <a:bodyPr>
            <a:noAutofit/>
          </a:bodyPr>
          <a:lstStyle/>
          <a:p>
            <a:r>
              <a:rPr lang="en-AU" dirty="0">
                <a:latin typeface="Calibri" panose="020F0502020204030204" pitchFamily="34" charset="0"/>
                <a:cs typeface="Calibri" panose="020F0502020204030204" pitchFamily="34" charset="0"/>
              </a:rPr>
              <a:t>Difficulty </a:t>
            </a:r>
            <a:r>
              <a:rPr lang="en-AU" b="1" dirty="0">
                <a:latin typeface="Calibri" panose="020F0502020204030204" pitchFamily="34" charset="0"/>
                <a:cs typeface="Calibri" panose="020F0502020204030204" pitchFamily="34" charset="0"/>
              </a:rPr>
              <a:t>resonating with the happiness of others</a:t>
            </a:r>
          </a:p>
          <a:p>
            <a:endParaRPr lang="en-AU" dirty="0">
              <a:latin typeface="Calibri" panose="020F0502020204030204" pitchFamily="34" charset="0"/>
              <a:cs typeface="Calibri" panose="020F0502020204030204" pitchFamily="34" charset="0"/>
            </a:endParaRPr>
          </a:p>
          <a:p>
            <a:r>
              <a:rPr lang="en-AU" dirty="0">
                <a:latin typeface="Calibri" panose="020F0502020204030204" pitchFamily="34" charset="0"/>
                <a:cs typeface="Calibri" panose="020F0502020204030204" pitchFamily="34" charset="0"/>
              </a:rPr>
              <a:t>Knowing how to </a:t>
            </a:r>
            <a:r>
              <a:rPr lang="en-AU" b="1" dirty="0">
                <a:latin typeface="Calibri" panose="020F0502020204030204" pitchFamily="34" charset="0"/>
                <a:cs typeface="Calibri" panose="020F0502020204030204" pitchFamily="34" charset="0"/>
              </a:rPr>
              <a:t>relax</a:t>
            </a:r>
          </a:p>
          <a:p>
            <a:endParaRPr lang="en-AU" dirty="0">
              <a:latin typeface="Calibri" panose="020F0502020204030204" pitchFamily="34" charset="0"/>
              <a:cs typeface="Calibri" panose="020F0502020204030204" pitchFamily="34" charset="0"/>
            </a:endParaRPr>
          </a:p>
          <a:p>
            <a:r>
              <a:rPr lang="en-AU" dirty="0">
                <a:latin typeface="Calibri" panose="020F0502020204030204" pitchFamily="34" charset="0"/>
                <a:cs typeface="Calibri" panose="020F0502020204030204" pitchFamily="34" charset="0"/>
              </a:rPr>
              <a:t>Needing to learn how to respond to and  express </a:t>
            </a:r>
            <a:r>
              <a:rPr lang="en-AU" b="1" dirty="0">
                <a:latin typeface="Calibri" panose="020F0502020204030204" pitchFamily="34" charset="0"/>
                <a:cs typeface="Calibri" panose="020F0502020204030204" pitchFamily="34" charset="0"/>
              </a:rPr>
              <a:t>affection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9650" y="1690688"/>
            <a:ext cx="1403747"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468" y="4491528"/>
            <a:ext cx="1593650" cy="2071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73" y="2612539"/>
            <a:ext cx="1981200" cy="123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24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AU" sz="5400" b="1" dirty="0"/>
              <a:t>Perception of Inner Signals</a:t>
            </a:r>
          </a:p>
        </p:txBody>
      </p:sp>
      <p:sp>
        <p:nvSpPr>
          <p:cNvPr id="6" name="Content Placeholder 5"/>
          <p:cNvSpPr>
            <a:spLocks noGrp="1"/>
          </p:cNvSpPr>
          <p:nvPr>
            <p:ph idx="1"/>
          </p:nvPr>
        </p:nvSpPr>
        <p:spPr/>
        <p:txBody>
          <a:bodyPr>
            <a:normAutofit/>
          </a:bodyPr>
          <a:lstStyle/>
          <a:p>
            <a:r>
              <a:rPr lang="en-AU" sz="3600" dirty="0"/>
              <a:t>Diagnostic assessment of an adult</a:t>
            </a:r>
          </a:p>
          <a:p>
            <a:r>
              <a:rPr lang="en-AU" sz="3600" dirty="0"/>
              <a:t>“How did you know…….?</a:t>
            </a:r>
          </a:p>
          <a:p>
            <a:r>
              <a:rPr lang="en-AU" sz="3600" dirty="0"/>
              <a:t>“I only know what I am feeling by </a:t>
            </a:r>
            <a:r>
              <a:rPr lang="en-AU" sz="3600" b="1" dirty="0"/>
              <a:t>seeing what I am doing”</a:t>
            </a:r>
          </a:p>
          <a:p>
            <a:r>
              <a:rPr lang="en-AU" sz="3600" b="1" dirty="0"/>
              <a:t>Processing time, </a:t>
            </a:r>
            <a:r>
              <a:rPr lang="en-AU" sz="3600" dirty="0"/>
              <a:t>minutes to days</a:t>
            </a:r>
            <a:endParaRPr lang="en-AU" sz="36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637" y="5088018"/>
            <a:ext cx="6073871" cy="11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819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3" y="628939"/>
            <a:ext cx="3648405" cy="5472608"/>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620689"/>
            <a:ext cx="4236911" cy="5472607"/>
          </a:xfrm>
          <a:prstGeom prst="rect">
            <a:avLst/>
          </a:prstGeom>
        </p:spPr>
      </p:pic>
    </p:spTree>
    <p:extLst>
      <p:ext uri="{BB962C8B-B14F-4D97-AF65-F5344CB8AC3E}">
        <p14:creationId xmlns:p14="http://schemas.microsoft.com/office/powerpoint/2010/main" val="2989215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066800"/>
          </a:xfrm>
        </p:spPr>
        <p:txBody>
          <a:bodyPr>
            <a:normAutofit/>
          </a:bodyPr>
          <a:lstStyle/>
          <a:p>
            <a:pPr algn="ctr"/>
            <a:r>
              <a:rPr lang="en-AU" sz="5400" b="1" dirty="0">
                <a:latin typeface="Calibri" panose="020F0502020204030204" pitchFamily="34" charset="0"/>
                <a:cs typeface="Calibri" panose="020F0502020204030204" pitchFamily="34" charset="0"/>
              </a:rPr>
              <a:t>Anxiety</a:t>
            </a:r>
          </a:p>
        </p:txBody>
      </p:sp>
      <p:graphicFrame>
        <p:nvGraphicFramePr>
          <p:cNvPr id="5" name="Object 4"/>
          <p:cNvGraphicFramePr>
            <a:graphicFrameLocks noChangeAspect="1"/>
          </p:cNvGraphicFramePr>
          <p:nvPr/>
        </p:nvGraphicFramePr>
        <p:xfrm>
          <a:off x="3070907" y="1660040"/>
          <a:ext cx="3200400" cy="4818389"/>
        </p:xfrm>
        <a:graphic>
          <a:graphicData uri="http://schemas.openxmlformats.org/presentationml/2006/ole">
            <mc:AlternateContent xmlns:mc="http://schemas.openxmlformats.org/markup-compatibility/2006">
              <mc:Choice xmlns:v="urn:schemas-microsoft-com:vml" Requires="v">
                <p:oleObj spid="_x0000_s1031" name="Acrobat Document" r:id="rId3" imgW="5469120" imgH="8255160" progId="AcroExch.Document.DC">
                  <p:embed/>
                </p:oleObj>
              </mc:Choice>
              <mc:Fallback>
                <p:oleObj name="Acrobat Document" r:id="rId3" imgW="5469120" imgH="8255160" progId="AcroExch.Document.DC">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907" y="1660040"/>
                        <a:ext cx="3200400" cy="4818389"/>
                      </a:xfrm>
                      <a:prstGeom prst="rect">
                        <a:avLst/>
                      </a:prstGeom>
                      <a:noFill/>
                    </p:spPr>
                  </p:pic>
                </p:oleObj>
              </mc:Fallback>
            </mc:AlternateContent>
          </a:graphicData>
        </a:graphic>
      </p:graphicFrame>
      <p:sp>
        <p:nvSpPr>
          <p:cNvPr id="3" name="TextBox 2"/>
          <p:cNvSpPr txBox="1"/>
          <p:nvPr/>
        </p:nvSpPr>
        <p:spPr>
          <a:xfrm>
            <a:off x="6934200" y="2240869"/>
            <a:ext cx="4111528" cy="2862322"/>
          </a:xfrm>
          <a:prstGeom prst="rect">
            <a:avLst/>
          </a:prstGeom>
          <a:noFill/>
        </p:spPr>
        <p:txBody>
          <a:bodyPr wrap="square" rtlCol="0">
            <a:spAutoFit/>
          </a:bodyPr>
          <a:lstStyle/>
          <a:p>
            <a:pPr defTabSz="685800">
              <a:defRPr/>
            </a:pPr>
            <a:r>
              <a:rPr lang="en-AU" sz="3600" b="1" dirty="0">
                <a:solidFill>
                  <a:prstClr val="black"/>
                </a:solidFill>
                <a:latin typeface="Calibri" panose="020F0502020204030204" pitchFamily="34" charset="0"/>
                <a:cs typeface="Calibri" panose="020F0502020204030204" pitchFamily="34" charset="0"/>
              </a:rPr>
              <a:t>86% </a:t>
            </a:r>
            <a:r>
              <a:rPr lang="en-AU" sz="3600" dirty="0">
                <a:solidFill>
                  <a:prstClr val="black"/>
                </a:solidFill>
                <a:latin typeface="Calibri" panose="020F0502020204030204" pitchFamily="34" charset="0"/>
                <a:cs typeface="Calibri" panose="020F0502020204030204" pitchFamily="34" charset="0"/>
              </a:rPr>
              <a:t>of over 300 autistic adults reported  having daily problems with </a:t>
            </a:r>
            <a:r>
              <a:rPr lang="en-AU" sz="3600" b="1" dirty="0">
                <a:solidFill>
                  <a:prstClr val="black"/>
                </a:solidFill>
                <a:latin typeface="Calibri" panose="020F0502020204030204" pitchFamily="34" charset="0"/>
                <a:cs typeface="Calibri" panose="020F0502020204030204" pitchFamily="34" charset="0"/>
              </a:rPr>
              <a:t>anxiety</a:t>
            </a:r>
          </a:p>
        </p:txBody>
      </p:sp>
    </p:spTree>
    <p:extLst>
      <p:ext uri="{BB962C8B-B14F-4D97-AF65-F5344CB8AC3E}">
        <p14:creationId xmlns:p14="http://schemas.microsoft.com/office/powerpoint/2010/main" val="2731110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latin typeface="Calibri" panose="020F0502020204030204" pitchFamily="34" charset="0"/>
                <a:cs typeface="Calibri" panose="020F0502020204030204" pitchFamily="34" charset="0"/>
              </a:rPr>
              <a:t>Anxiety</a:t>
            </a:r>
          </a:p>
        </p:txBody>
      </p:sp>
      <p:sp>
        <p:nvSpPr>
          <p:cNvPr id="3" name="Content Placeholder 2"/>
          <p:cNvSpPr>
            <a:spLocks noGrp="1"/>
          </p:cNvSpPr>
          <p:nvPr>
            <p:ph idx="1"/>
          </p:nvPr>
        </p:nvSpPr>
        <p:spPr>
          <a:xfrm>
            <a:off x="695616" y="1828800"/>
            <a:ext cx="10658183" cy="3352800"/>
          </a:xfrm>
        </p:spPr>
        <p:txBody>
          <a:bodyPr>
            <a:noAutofit/>
          </a:bodyPr>
          <a:lstStyle/>
          <a:p>
            <a:r>
              <a:rPr lang="en-AU" sz="3600" dirty="0">
                <a:latin typeface="Calibri" panose="020F0502020204030204" pitchFamily="34" charset="0"/>
                <a:ea typeface="Calibri" panose="020F0502020204030204" pitchFamily="34" charset="0"/>
                <a:cs typeface="Calibri" panose="020F0502020204030204" pitchFamily="34" charset="0"/>
              </a:rPr>
              <a:t>Richard Maguire explained, “</a:t>
            </a:r>
            <a:r>
              <a:rPr lang="en-AU" sz="3600" i="1" dirty="0">
                <a:latin typeface="Calibri" panose="020F0502020204030204" pitchFamily="34" charset="0"/>
                <a:ea typeface="Calibri" panose="020F0502020204030204" pitchFamily="34" charset="0"/>
                <a:cs typeface="Calibri" panose="020F0502020204030204" pitchFamily="34" charset="0"/>
              </a:rPr>
              <a:t>I call anxiety the permanent emotional state for autistic people… anxiety is </a:t>
            </a:r>
            <a:r>
              <a:rPr lang="en-AU" sz="3600" b="1" i="1" dirty="0">
                <a:latin typeface="Calibri" panose="020F0502020204030204" pitchFamily="34" charset="0"/>
                <a:ea typeface="Calibri" panose="020F0502020204030204" pitchFamily="34" charset="0"/>
                <a:cs typeface="Calibri" panose="020F0502020204030204" pitchFamily="34" charset="0"/>
              </a:rPr>
              <a:t>my constant companion</a:t>
            </a:r>
            <a:r>
              <a:rPr lang="en-AU" sz="3600" i="1" dirty="0">
                <a:latin typeface="Calibri" panose="020F0502020204030204" pitchFamily="34" charset="0"/>
                <a:ea typeface="Calibri" panose="020F0502020204030204" pitchFamily="34" charset="0"/>
                <a:cs typeface="Calibri" panose="020F0502020204030204" pitchFamily="34" charset="0"/>
              </a:rPr>
              <a:t>. Much of my life and strength have been used up on anxiety</a:t>
            </a:r>
            <a:r>
              <a:rPr lang="en-AU" sz="3600" dirty="0">
                <a:latin typeface="Calibri" panose="020F0502020204030204" pitchFamily="34" charset="0"/>
                <a:ea typeface="Calibri" panose="020F0502020204030204" pitchFamily="34" charset="0"/>
                <a:cs typeface="Calibri" panose="020F0502020204030204" pitchFamily="34" charset="0"/>
              </a:rPr>
              <a:t>.” </a:t>
            </a:r>
            <a:endParaRPr lang="en-AU" sz="3600" dirty="0">
              <a:latin typeface="Calibri" panose="020F0502020204030204" pitchFamily="34" charset="0"/>
              <a:cs typeface="Calibri" panose="020F0502020204030204" pitchFamily="34" charset="0"/>
            </a:endParaRPr>
          </a:p>
          <a:p>
            <a:endParaRPr lang="en-AU" i="1" dirty="0"/>
          </a:p>
        </p:txBody>
      </p:sp>
      <p:pic>
        <p:nvPicPr>
          <p:cNvPr id="4" name="Picture 3">
            <a:extLst>
              <a:ext uri="{FF2B5EF4-FFF2-40B4-BE49-F238E27FC236}">
                <a16:creationId xmlns:a16="http://schemas.microsoft.com/office/drawing/2014/main" xmlns="" id="{90D77C5D-FD1B-5F71-4613-E8FA89041949}"/>
              </a:ext>
            </a:extLst>
          </p:cNvPr>
          <p:cNvPicPr>
            <a:picLocks noChangeAspect="1"/>
          </p:cNvPicPr>
          <p:nvPr/>
        </p:nvPicPr>
        <p:blipFill>
          <a:blip r:embed="rId2"/>
          <a:stretch>
            <a:fillRect/>
          </a:stretch>
        </p:blipFill>
        <p:spPr>
          <a:xfrm>
            <a:off x="5029200" y="4252912"/>
            <a:ext cx="2133600" cy="2133600"/>
          </a:xfrm>
          <a:prstGeom prst="rect">
            <a:avLst/>
          </a:prstGeom>
        </p:spPr>
      </p:pic>
    </p:spTree>
    <p:extLst>
      <p:ext uri="{BB962C8B-B14F-4D97-AF65-F5344CB8AC3E}">
        <p14:creationId xmlns:p14="http://schemas.microsoft.com/office/powerpoint/2010/main" val="7652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32052" y="1420251"/>
            <a:ext cx="8476180" cy="467436"/>
          </a:xfrm>
        </p:spPr>
        <p:txBody>
          <a:bodyPr>
            <a:noAutofit/>
          </a:bodyPr>
          <a:lstStyle/>
          <a:p>
            <a:pPr algn="ctr" defTabSz="514329">
              <a:defRPr/>
            </a:pPr>
            <a:r>
              <a:rPr lang="en-AU" sz="5400" b="1" dirty="0"/>
              <a:t>Autism and Emotional Tides</a:t>
            </a:r>
          </a:p>
        </p:txBody>
      </p:sp>
      <p:sp>
        <p:nvSpPr>
          <p:cNvPr id="31747" name="Rectangle 3"/>
          <p:cNvSpPr>
            <a:spLocks noGrp="1" noChangeArrowheads="1"/>
          </p:cNvSpPr>
          <p:nvPr>
            <p:ph idx="1"/>
          </p:nvPr>
        </p:nvSpPr>
        <p:spPr>
          <a:xfrm>
            <a:off x="3738564" y="1982270"/>
            <a:ext cx="4714875" cy="951644"/>
          </a:xfrm>
        </p:spPr>
        <p:txBody>
          <a:bodyPr>
            <a:normAutofit fontScale="85000" lnSpcReduction="20000"/>
          </a:bodyPr>
          <a:lstStyle/>
          <a:p>
            <a:pPr eaLnBrk="1" hangingPunct="1"/>
            <a:endParaRPr lang="en-US" altLang="en-US" sz="2475" b="1" dirty="0"/>
          </a:p>
          <a:p>
            <a:pPr marL="0" indent="0">
              <a:buNone/>
            </a:pPr>
            <a:r>
              <a:rPr lang="en-US" altLang="en-US" sz="2475" dirty="0"/>
              <a:t>Degree of autism or mood diary</a:t>
            </a: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985" y="3310109"/>
            <a:ext cx="2373694" cy="237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xmlns="" id="{DB47C00B-4096-452D-82BC-6BDD60DD831E}"/>
              </a:ext>
            </a:extLst>
          </p:cNvPr>
          <p:cNvPicPr>
            <a:picLocks noChangeAspect="1"/>
          </p:cNvPicPr>
          <p:nvPr/>
        </p:nvPicPr>
        <p:blipFill>
          <a:blip r:embed="rId5"/>
          <a:stretch>
            <a:fillRect/>
          </a:stretch>
        </p:blipFill>
        <p:spPr>
          <a:xfrm>
            <a:off x="2322596" y="3138673"/>
            <a:ext cx="3980798" cy="2716566"/>
          </a:xfrm>
          <a:prstGeom prst="rect">
            <a:avLst/>
          </a:prstGeom>
        </p:spPr>
      </p:pic>
    </p:spTree>
    <p:custDataLst>
      <p:tags r:id="rId1"/>
    </p:custDataLst>
    <p:extLst>
      <p:ext uri="{BB962C8B-B14F-4D97-AF65-F5344CB8AC3E}">
        <p14:creationId xmlns:p14="http://schemas.microsoft.com/office/powerpoint/2010/main" val="33749643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Triggers for Anxiety</a:t>
            </a:r>
          </a:p>
        </p:txBody>
      </p:sp>
      <p:sp>
        <p:nvSpPr>
          <p:cNvPr id="3" name="Content Placeholder 2"/>
          <p:cNvSpPr>
            <a:spLocks noGrp="1"/>
          </p:cNvSpPr>
          <p:nvPr>
            <p:ph idx="1"/>
          </p:nvPr>
        </p:nvSpPr>
        <p:spPr>
          <a:xfrm>
            <a:off x="838200" y="1514650"/>
            <a:ext cx="9573618" cy="5038551"/>
          </a:xfrm>
        </p:spPr>
        <p:txBody>
          <a:bodyPr>
            <a:normAutofit fontScale="70000" lnSpcReduction="20000"/>
          </a:bodyPr>
          <a:lstStyle/>
          <a:p>
            <a:pPr marL="0" indent="0">
              <a:buNone/>
            </a:pPr>
            <a:r>
              <a:rPr lang="en-AU" dirty="0"/>
              <a:t> </a:t>
            </a:r>
            <a:endParaRPr lang="en-AU" sz="2925" dirty="0"/>
          </a:p>
          <a:p>
            <a:r>
              <a:rPr lang="en-AU" sz="3075" b="1" dirty="0"/>
              <a:t>Transitions</a:t>
            </a:r>
            <a:r>
              <a:rPr lang="en-AU" sz="3075" dirty="0"/>
              <a:t> (especially if rushed)</a:t>
            </a:r>
          </a:p>
          <a:p>
            <a:r>
              <a:rPr lang="en-AU" sz="3075" dirty="0"/>
              <a:t>Making a </a:t>
            </a:r>
            <a:r>
              <a:rPr lang="en-AU" sz="3075" b="1" dirty="0"/>
              <a:t>mistake</a:t>
            </a:r>
          </a:p>
          <a:p>
            <a:r>
              <a:rPr lang="en-AU" sz="3075" dirty="0"/>
              <a:t>Getting </a:t>
            </a:r>
            <a:r>
              <a:rPr lang="en-AU" sz="3075" b="1" dirty="0"/>
              <a:t>off schedule </a:t>
            </a:r>
            <a:r>
              <a:rPr lang="en-AU" sz="3075" dirty="0"/>
              <a:t>or routine</a:t>
            </a:r>
          </a:p>
          <a:p>
            <a:r>
              <a:rPr lang="en-AU" sz="3075" dirty="0"/>
              <a:t>Failure of others to </a:t>
            </a:r>
            <a:r>
              <a:rPr lang="en-AU" sz="3075" b="1" dirty="0"/>
              <a:t>follow rules</a:t>
            </a:r>
          </a:p>
          <a:p>
            <a:r>
              <a:rPr lang="en-AU" sz="3075" dirty="0"/>
              <a:t>Over-sensitivity to </a:t>
            </a:r>
            <a:r>
              <a:rPr lang="en-AU" sz="3075" b="1" dirty="0"/>
              <a:t>sensory stimuli</a:t>
            </a:r>
          </a:p>
          <a:p>
            <a:r>
              <a:rPr lang="en-AU" sz="3075" b="1" dirty="0"/>
              <a:t>Abandonment</a:t>
            </a:r>
            <a:r>
              <a:rPr lang="en-AU" sz="3075" dirty="0"/>
              <a:t> (separation from a parent)</a:t>
            </a:r>
          </a:p>
          <a:p>
            <a:r>
              <a:rPr lang="en-AU" sz="3075" dirty="0"/>
              <a:t>Unexpected </a:t>
            </a:r>
            <a:r>
              <a:rPr lang="en-AU" sz="3075" b="1" dirty="0"/>
              <a:t>environmental change </a:t>
            </a:r>
            <a:r>
              <a:rPr lang="en-AU" sz="3075" dirty="0"/>
              <a:t>(rearrangement of furniture)</a:t>
            </a:r>
          </a:p>
          <a:p>
            <a:r>
              <a:rPr lang="en-AU" sz="3075" b="1" dirty="0"/>
              <a:t>Crowded</a:t>
            </a:r>
            <a:r>
              <a:rPr lang="en-AU" sz="3075" dirty="0"/>
              <a:t> social places (standing in line, cafeteria)</a:t>
            </a:r>
          </a:p>
          <a:p>
            <a:r>
              <a:rPr lang="en-AU" sz="3075" dirty="0"/>
              <a:t>Unwanted </a:t>
            </a:r>
            <a:r>
              <a:rPr lang="en-AU" sz="3075" b="1" dirty="0"/>
              <a:t>social attention</a:t>
            </a:r>
          </a:p>
          <a:p>
            <a:r>
              <a:rPr lang="en-AU" sz="3075" dirty="0"/>
              <a:t>Being </a:t>
            </a:r>
            <a:r>
              <a:rPr lang="en-AU" sz="3075" b="1" dirty="0"/>
              <a:t>teased</a:t>
            </a:r>
          </a:p>
          <a:p>
            <a:r>
              <a:rPr lang="en-AU" sz="3075" b="1" dirty="0"/>
              <a:t>Uncertainty</a:t>
            </a:r>
          </a:p>
          <a:p>
            <a:endParaRPr lang="en-AU" dirty="0"/>
          </a:p>
        </p:txBody>
      </p:sp>
      <p:pic>
        <p:nvPicPr>
          <p:cNvPr id="4" name="Picture 3">
            <a:extLst>
              <a:ext uri="{FF2B5EF4-FFF2-40B4-BE49-F238E27FC236}">
                <a16:creationId xmlns:a16="http://schemas.microsoft.com/office/drawing/2014/main" xmlns="" id="{AA983775-0407-4379-B638-430F663685D0}"/>
              </a:ext>
            </a:extLst>
          </p:cNvPr>
          <p:cNvPicPr>
            <a:picLocks noChangeAspect="1"/>
          </p:cNvPicPr>
          <p:nvPr/>
        </p:nvPicPr>
        <p:blipFill>
          <a:blip r:embed="rId2"/>
          <a:stretch>
            <a:fillRect/>
          </a:stretch>
        </p:blipFill>
        <p:spPr>
          <a:xfrm>
            <a:off x="10040186" y="2627263"/>
            <a:ext cx="1685247" cy="2525414"/>
          </a:xfrm>
          <a:prstGeom prst="rect">
            <a:avLst/>
          </a:prstGeom>
        </p:spPr>
      </p:pic>
    </p:spTree>
    <p:extLst>
      <p:ext uri="{BB962C8B-B14F-4D97-AF65-F5344CB8AC3E}">
        <p14:creationId xmlns:p14="http://schemas.microsoft.com/office/powerpoint/2010/main" val="1181694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Unusual Fears</a:t>
            </a:r>
          </a:p>
        </p:txBody>
      </p:sp>
      <p:sp>
        <p:nvSpPr>
          <p:cNvPr id="3" name="Content Placeholder 2"/>
          <p:cNvSpPr>
            <a:spLocks noGrp="1"/>
          </p:cNvSpPr>
          <p:nvPr>
            <p:ph idx="1"/>
          </p:nvPr>
        </p:nvSpPr>
        <p:spPr/>
        <p:txBody>
          <a:bodyPr>
            <a:normAutofit/>
          </a:bodyPr>
          <a:lstStyle/>
          <a:p>
            <a:r>
              <a:rPr lang="en-AU" sz="3200" dirty="0"/>
              <a:t>Weather (thunder)</a:t>
            </a:r>
          </a:p>
          <a:p>
            <a:r>
              <a:rPr lang="en-AU" sz="3200" dirty="0"/>
              <a:t>Toilets (smell, sound)</a:t>
            </a:r>
          </a:p>
          <a:p>
            <a:r>
              <a:rPr lang="en-AU" sz="3200" dirty="0"/>
              <a:t>Swings (balance)</a:t>
            </a:r>
          </a:p>
          <a:p>
            <a:r>
              <a:rPr lang="en-AU" sz="3200" dirty="0"/>
              <a:t>Wind (tactile)</a:t>
            </a:r>
          </a:p>
          <a:p>
            <a:r>
              <a:rPr lang="en-AU" sz="3200" dirty="0"/>
              <a:t>Can be associated with </a:t>
            </a:r>
            <a:r>
              <a:rPr lang="en-AU" sz="3200" b="1" dirty="0"/>
              <a:t>sensory sensitivity</a:t>
            </a:r>
          </a:p>
        </p:txBody>
      </p:sp>
      <p:pic>
        <p:nvPicPr>
          <p:cNvPr id="4" name="Picture 3">
            <a:extLst>
              <a:ext uri="{FF2B5EF4-FFF2-40B4-BE49-F238E27FC236}">
                <a16:creationId xmlns:a16="http://schemas.microsoft.com/office/drawing/2014/main" xmlns="" id="{4FFFA001-7764-408B-8CB5-B3DB86BB498F}"/>
              </a:ext>
            </a:extLst>
          </p:cNvPr>
          <p:cNvPicPr>
            <a:picLocks noChangeAspect="1"/>
          </p:cNvPicPr>
          <p:nvPr/>
        </p:nvPicPr>
        <p:blipFill>
          <a:blip r:embed="rId2"/>
          <a:stretch>
            <a:fillRect/>
          </a:stretch>
        </p:blipFill>
        <p:spPr>
          <a:xfrm>
            <a:off x="8112369" y="1849266"/>
            <a:ext cx="2891927" cy="1939213"/>
          </a:xfrm>
          <a:prstGeom prst="rect">
            <a:avLst/>
          </a:prstGeom>
        </p:spPr>
      </p:pic>
    </p:spTree>
    <p:extLst>
      <p:ext uri="{BB962C8B-B14F-4D97-AF65-F5344CB8AC3E}">
        <p14:creationId xmlns:p14="http://schemas.microsoft.com/office/powerpoint/2010/main" val="2072495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53C65-D07A-C325-056A-E91DB8EED640}"/>
              </a:ext>
            </a:extLst>
          </p:cNvPr>
          <p:cNvSpPr>
            <a:spLocks noGrp="1"/>
          </p:cNvSpPr>
          <p:nvPr>
            <p:ph type="title"/>
          </p:nvPr>
        </p:nvSpPr>
        <p:spPr>
          <a:xfrm>
            <a:off x="1770396" y="76201"/>
            <a:ext cx="8664899" cy="1524000"/>
          </a:xfrm>
        </p:spPr>
        <p:txBody>
          <a:bodyPr>
            <a:noAutofit/>
          </a:bodyPr>
          <a:lstStyle/>
          <a:p>
            <a:pPr algn="ctr"/>
            <a:r>
              <a:rPr lang="en-US" sz="5400" b="1" dirty="0">
                <a:latin typeface="Calibri" panose="020F0502020204030204" pitchFamily="34" charset="0"/>
                <a:cs typeface="Calibri" panose="020F0502020204030204" pitchFamily="34" charset="0"/>
              </a:rPr>
              <a:t>Anxiety and the Fight, Flight, Freeze Response</a:t>
            </a:r>
            <a:endParaRPr lang="en-AU" sz="5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1F485900-2C97-30BF-3120-B8B9BEA56E46}"/>
              </a:ext>
            </a:extLst>
          </p:cNvPr>
          <p:cNvSpPr>
            <a:spLocks noGrp="1"/>
          </p:cNvSpPr>
          <p:nvPr>
            <p:ph idx="1"/>
          </p:nvPr>
        </p:nvSpPr>
        <p:spPr>
          <a:xfrm>
            <a:off x="1799143" y="1447800"/>
            <a:ext cx="8792203" cy="4876800"/>
          </a:xfrm>
        </p:spPr>
        <p:txBody>
          <a:bodyPr>
            <a:normAutofit lnSpcReduction="10000"/>
          </a:bodyPr>
          <a:lstStyle/>
          <a:p>
            <a:pPr marL="0" indent="0">
              <a:buNone/>
            </a:pPr>
            <a:r>
              <a:rPr lang="en-AU" b="1" dirty="0">
                <a:latin typeface="Calibri" panose="020F0502020204030204" pitchFamily="34" charset="0"/>
                <a:cs typeface="Calibri" panose="020F0502020204030204" pitchFamily="34" charset="0"/>
              </a:rPr>
              <a:t>Fight</a:t>
            </a:r>
          </a:p>
          <a:p>
            <a:r>
              <a:rPr lang="en-AU" dirty="0">
                <a:latin typeface="Calibri" panose="020F0502020204030204" pitchFamily="34" charset="0"/>
                <a:cs typeface="Calibri" panose="020F0502020204030204" pitchFamily="34" charset="0"/>
              </a:rPr>
              <a:t>Threatening language and actions</a:t>
            </a:r>
          </a:p>
          <a:p>
            <a:r>
              <a:rPr lang="en-AU" dirty="0">
                <a:latin typeface="Calibri" panose="020F0502020204030204" pitchFamily="34" charset="0"/>
                <a:cs typeface="Calibri" panose="020F0502020204030204" pitchFamily="34" charset="0"/>
              </a:rPr>
              <a:t>‘Attack’ mode for self-protection</a:t>
            </a:r>
          </a:p>
          <a:p>
            <a:pPr marL="0" indent="0">
              <a:buNone/>
            </a:pPr>
            <a:r>
              <a:rPr lang="en-AU" b="1" dirty="0">
                <a:latin typeface="Calibri" panose="020F0502020204030204" pitchFamily="34" charset="0"/>
                <a:cs typeface="Calibri" panose="020F0502020204030204" pitchFamily="34" charset="0"/>
              </a:rPr>
              <a:t>Flight</a:t>
            </a:r>
          </a:p>
          <a:p>
            <a:r>
              <a:rPr lang="en-US" dirty="0">
                <a:latin typeface="Calibri" panose="020F0502020204030204" pitchFamily="34" charset="0"/>
                <a:cs typeface="Calibri" panose="020F0502020204030204" pitchFamily="34" charset="0"/>
              </a:rPr>
              <a:t>Escape the situation or make you leave them alone (threats) – I go, or you go</a:t>
            </a:r>
          </a:p>
          <a:p>
            <a:r>
              <a:rPr lang="en-US" dirty="0">
                <a:latin typeface="Calibri" panose="020F0502020204030204" pitchFamily="34" charset="0"/>
                <a:cs typeface="Calibri" panose="020F0502020204030204" pitchFamily="34" charset="0"/>
              </a:rPr>
              <a:t>Escape into imagination and fantasy</a:t>
            </a:r>
          </a:p>
          <a:p>
            <a:pPr marL="0" indent="0">
              <a:buNone/>
            </a:pPr>
            <a:r>
              <a:rPr lang="en-AU" b="1" dirty="0">
                <a:latin typeface="Calibri" panose="020F0502020204030204" pitchFamily="34" charset="0"/>
                <a:cs typeface="Calibri" panose="020F0502020204030204" pitchFamily="34" charset="0"/>
              </a:rPr>
              <a:t>‘Freeze’</a:t>
            </a:r>
          </a:p>
          <a:p>
            <a:r>
              <a:rPr lang="en-AU" dirty="0">
                <a:latin typeface="Calibri" panose="020F0502020204030204" pitchFamily="34" charset="0"/>
                <a:cs typeface="Calibri" panose="020F0502020204030204" pitchFamily="34" charset="0"/>
              </a:rPr>
              <a:t>Shutdown </a:t>
            </a:r>
          </a:p>
          <a:p>
            <a:r>
              <a:rPr lang="en-AU" dirty="0">
                <a:latin typeface="Calibri" panose="020F0502020204030204" pitchFamily="34" charset="0"/>
                <a:cs typeface="Calibri" panose="020F0502020204030204" pitchFamily="34" charset="0"/>
              </a:rPr>
              <a:t>Situational muteness</a:t>
            </a:r>
          </a:p>
          <a:p>
            <a:endParaRPr lang="en-AU" sz="2400" b="1" dirty="0"/>
          </a:p>
          <a:p>
            <a:endParaRPr lang="en-AU" dirty="0"/>
          </a:p>
        </p:txBody>
      </p:sp>
    </p:spTree>
    <p:extLst>
      <p:ext uri="{BB962C8B-B14F-4D97-AF65-F5344CB8AC3E}">
        <p14:creationId xmlns:p14="http://schemas.microsoft.com/office/powerpoint/2010/main" val="249382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33600" y="228600"/>
            <a:ext cx="7924800" cy="762000"/>
          </a:xfrm>
        </p:spPr>
        <p:txBody>
          <a:bodyPr>
            <a:noAutofit/>
          </a:bodyPr>
          <a:lstStyle/>
          <a:p>
            <a:pPr algn="ctr" defTabSz="513458"/>
            <a:r>
              <a:rPr lang="en-AU" sz="5400" b="1" dirty="0">
                <a:latin typeface="Calibri" panose="020F0502020204030204" pitchFamily="34" charset="0"/>
                <a:cs typeface="Calibri" panose="020F0502020204030204" pitchFamily="34" charset="0"/>
              </a:rPr>
              <a:t>Coping with Anxiety</a:t>
            </a:r>
          </a:p>
        </p:txBody>
      </p:sp>
      <p:sp>
        <p:nvSpPr>
          <p:cNvPr id="13315" name="Content Placeholder 2"/>
          <p:cNvSpPr>
            <a:spLocks noGrp="1"/>
          </p:cNvSpPr>
          <p:nvPr>
            <p:ph idx="1"/>
          </p:nvPr>
        </p:nvSpPr>
        <p:spPr>
          <a:xfrm>
            <a:off x="903181" y="1600199"/>
            <a:ext cx="6230500" cy="4593037"/>
          </a:xfrm>
        </p:spPr>
        <p:txBody>
          <a:bodyPr>
            <a:normAutofit/>
          </a:bodyPr>
          <a:lstStyle/>
          <a:p>
            <a:pPr marL="0" indent="0">
              <a:buNone/>
            </a:pPr>
            <a:r>
              <a:rPr lang="en-AU" sz="4000" b="1" dirty="0">
                <a:latin typeface="Calibri" panose="020F0502020204030204" pitchFamily="34" charset="0"/>
                <a:cs typeface="Calibri" panose="020F0502020204030204" pitchFamily="34" charset="0"/>
              </a:rPr>
              <a:t>Routines and rituals</a:t>
            </a:r>
          </a:p>
          <a:p>
            <a:pPr eaLnBrk="1" hangingPunct="1"/>
            <a:r>
              <a:rPr lang="en-AU" sz="3600" b="1" dirty="0">
                <a:latin typeface="Calibri" panose="020F0502020204030204" pitchFamily="34" charset="0"/>
                <a:cs typeface="Calibri" panose="020F0502020204030204" pitchFamily="34" charset="0"/>
              </a:rPr>
              <a:t>Soothing and relaxing</a:t>
            </a:r>
            <a:r>
              <a:rPr lang="en-AU" sz="3600" dirty="0">
                <a:latin typeface="Calibri" panose="020F0502020204030204" pitchFamily="34" charset="0"/>
                <a:cs typeface="Calibri" panose="020F0502020204030204" pitchFamily="34" charset="0"/>
              </a:rPr>
              <a:t>, to feel calm</a:t>
            </a:r>
          </a:p>
          <a:p>
            <a:pPr eaLnBrk="1" hangingPunct="1"/>
            <a:r>
              <a:rPr lang="en-AU" sz="3600" dirty="0">
                <a:latin typeface="Calibri" panose="020F0502020204030204" pitchFamily="34" charset="0"/>
                <a:cs typeface="Calibri" panose="020F0502020204030204" pitchFamily="34" charset="0"/>
              </a:rPr>
              <a:t>Can become </a:t>
            </a:r>
            <a:r>
              <a:rPr lang="en-AU" sz="3600" b="1" dirty="0">
                <a:latin typeface="Calibri" panose="020F0502020204030204" pitchFamily="34" charset="0"/>
                <a:cs typeface="Calibri" panose="020F0502020204030204" pitchFamily="34" charset="0"/>
              </a:rPr>
              <a:t>compulsions</a:t>
            </a:r>
            <a:r>
              <a:rPr lang="en-AU" sz="3600" dirty="0">
                <a:latin typeface="Calibri" panose="020F0502020204030204" pitchFamily="34" charset="0"/>
                <a:cs typeface="Calibri" panose="020F0502020204030204" pitchFamily="34" charset="0"/>
              </a:rPr>
              <a:t> to alleviate feeling anxious</a:t>
            </a:r>
          </a:p>
          <a:p>
            <a:pPr eaLnBrk="1" hangingPunct="1"/>
            <a:r>
              <a:rPr lang="en-AU" sz="3600" dirty="0">
                <a:latin typeface="Calibri" panose="020F0502020204030204" pitchFamily="34" charset="0"/>
                <a:cs typeface="Calibri" panose="020F0502020204030204" pitchFamily="34" charset="0"/>
              </a:rPr>
              <a:t>Become </a:t>
            </a:r>
            <a:r>
              <a:rPr lang="en-AU" sz="3600" b="1" dirty="0">
                <a:latin typeface="Calibri" panose="020F0502020204030204" pitchFamily="34" charset="0"/>
                <a:cs typeface="Calibri" panose="020F0502020204030204" pitchFamily="34" charset="0"/>
              </a:rPr>
              <a:t>prolonged</a:t>
            </a:r>
            <a:r>
              <a:rPr lang="en-AU" sz="3600" dirty="0">
                <a:latin typeface="Calibri" panose="020F0502020204030204" pitchFamily="34" charset="0"/>
                <a:cs typeface="Calibri" panose="020F0502020204030204" pitchFamily="34" charset="0"/>
              </a:rPr>
              <a:t> and more </a:t>
            </a:r>
            <a:r>
              <a:rPr lang="en-AU" sz="3600" b="1" dirty="0">
                <a:latin typeface="Calibri" panose="020F0502020204030204" pitchFamily="34" charset="0"/>
                <a:cs typeface="Calibri" panose="020F0502020204030204" pitchFamily="34" charset="0"/>
              </a:rPr>
              <a:t>elaborate</a:t>
            </a:r>
          </a:p>
        </p:txBody>
      </p:sp>
      <p:pic>
        <p:nvPicPr>
          <p:cNvPr id="2" name="Picture 1">
            <a:extLst>
              <a:ext uri="{FF2B5EF4-FFF2-40B4-BE49-F238E27FC236}">
                <a16:creationId xmlns:a16="http://schemas.microsoft.com/office/drawing/2014/main" xmlns="" id="{77431FB2-1448-4BAD-80AD-D3BB1ABEFC06}"/>
              </a:ext>
            </a:extLst>
          </p:cNvPr>
          <p:cNvPicPr>
            <a:picLocks noChangeAspect="1"/>
          </p:cNvPicPr>
          <p:nvPr/>
        </p:nvPicPr>
        <p:blipFill>
          <a:blip r:embed="rId2"/>
          <a:stretch>
            <a:fillRect/>
          </a:stretch>
        </p:blipFill>
        <p:spPr>
          <a:xfrm>
            <a:off x="7721445" y="2400066"/>
            <a:ext cx="2887907" cy="2514600"/>
          </a:xfrm>
          <a:prstGeom prst="rect">
            <a:avLst/>
          </a:prstGeom>
        </p:spPr>
      </p:pic>
    </p:spTree>
    <p:extLst>
      <p:ext uri="{BB962C8B-B14F-4D97-AF65-F5344CB8AC3E}">
        <p14:creationId xmlns:p14="http://schemas.microsoft.com/office/powerpoint/2010/main" val="151350497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76401" y="76201"/>
            <a:ext cx="8839199" cy="1301095"/>
          </a:xfrm>
        </p:spPr>
        <p:txBody>
          <a:bodyPr>
            <a:noAutofit/>
          </a:bodyPr>
          <a:lstStyle/>
          <a:p>
            <a:pPr algn="ctr" defTabSz="513458"/>
            <a:r>
              <a:rPr lang="en-AU" sz="5400" b="1" dirty="0">
                <a:latin typeface="Calibri" panose="020F0502020204030204" pitchFamily="34" charset="0"/>
                <a:cs typeface="Calibri" panose="020F0502020204030204" pitchFamily="34" charset="0"/>
              </a:rPr>
              <a:t>Coping with Anxiety</a:t>
            </a:r>
          </a:p>
        </p:txBody>
      </p:sp>
      <p:sp>
        <p:nvSpPr>
          <p:cNvPr id="15363" name="Content Placeholder 2"/>
          <p:cNvSpPr>
            <a:spLocks noGrp="1"/>
          </p:cNvSpPr>
          <p:nvPr>
            <p:ph idx="1"/>
          </p:nvPr>
        </p:nvSpPr>
        <p:spPr>
          <a:xfrm>
            <a:off x="1178061" y="1524000"/>
            <a:ext cx="9665713" cy="3170946"/>
          </a:xfrm>
        </p:spPr>
        <p:txBody>
          <a:bodyPr>
            <a:normAutofit/>
          </a:bodyPr>
          <a:lstStyle/>
          <a:p>
            <a:pPr eaLnBrk="1" hangingPunct="1"/>
            <a:r>
              <a:rPr lang="en-AU" sz="3600" b="1" dirty="0">
                <a:latin typeface="Calibri" panose="020F0502020204030204" pitchFamily="34" charset="0"/>
                <a:cs typeface="Calibri" panose="020F0502020204030204" pitchFamily="34" charset="0"/>
              </a:rPr>
              <a:t>Thought blocker</a:t>
            </a:r>
          </a:p>
          <a:p>
            <a:pPr eaLnBrk="1" hangingPunct="1"/>
            <a:r>
              <a:rPr lang="en-AU" sz="3600" b="1" dirty="0">
                <a:latin typeface="Calibri" panose="020F0502020204030204" pitchFamily="34" charset="0"/>
                <a:cs typeface="Calibri" panose="020F0502020204030204" pitchFamily="34" charset="0"/>
              </a:rPr>
              <a:t>Suppression and compression</a:t>
            </a:r>
            <a:endParaRPr lang="en-AU" sz="3600" dirty="0">
              <a:latin typeface="Calibri" panose="020F0502020204030204" pitchFamily="34" charset="0"/>
              <a:cs typeface="Calibri" panose="020F0502020204030204" pitchFamily="34" charset="0"/>
            </a:endParaRPr>
          </a:p>
          <a:p>
            <a:pPr eaLnBrk="1" hangingPunct="1"/>
            <a:r>
              <a:rPr lang="en-AU" sz="3600" dirty="0">
                <a:latin typeface="Calibri" panose="020F0502020204030204" pitchFamily="34" charset="0"/>
                <a:cs typeface="Calibri" panose="020F0502020204030204" pitchFamily="34" charset="0"/>
              </a:rPr>
              <a:t>Special interest</a:t>
            </a:r>
          </a:p>
          <a:p>
            <a:pPr eaLnBrk="1" hangingPunct="1"/>
            <a:r>
              <a:rPr lang="en-AU" sz="3600" dirty="0">
                <a:latin typeface="Calibri" panose="020F0502020204030204" pitchFamily="34" charset="0"/>
                <a:cs typeface="Calibri" panose="020F0502020204030204" pitchFamily="34" charset="0"/>
              </a:rPr>
              <a:t>Computer games</a:t>
            </a:r>
          </a:p>
        </p:txBody>
      </p:sp>
      <p:pic>
        <p:nvPicPr>
          <p:cNvPr id="2" name="Picture 1">
            <a:extLst>
              <a:ext uri="{FF2B5EF4-FFF2-40B4-BE49-F238E27FC236}">
                <a16:creationId xmlns:a16="http://schemas.microsoft.com/office/drawing/2014/main" xmlns="" id="{F461AEB1-C4F9-4B9C-AD26-6638E9691D1B}"/>
              </a:ext>
            </a:extLst>
          </p:cNvPr>
          <p:cNvPicPr>
            <a:picLocks noChangeAspect="1"/>
          </p:cNvPicPr>
          <p:nvPr/>
        </p:nvPicPr>
        <p:blipFill>
          <a:blip r:embed="rId2"/>
          <a:stretch>
            <a:fillRect/>
          </a:stretch>
        </p:blipFill>
        <p:spPr>
          <a:xfrm>
            <a:off x="4689156" y="4007207"/>
            <a:ext cx="3206229" cy="2133600"/>
          </a:xfrm>
          <a:prstGeom prst="rect">
            <a:avLst/>
          </a:prstGeom>
        </p:spPr>
      </p:pic>
    </p:spTree>
    <p:extLst>
      <p:ext uri="{BB962C8B-B14F-4D97-AF65-F5344CB8AC3E}">
        <p14:creationId xmlns:p14="http://schemas.microsoft.com/office/powerpoint/2010/main" val="342612662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844B9-C22A-5CE3-ED03-C6C3341EF3C5}"/>
              </a:ext>
            </a:extLst>
          </p:cNvPr>
          <p:cNvSpPr>
            <a:spLocks noGrp="1"/>
          </p:cNvSpPr>
          <p:nvPr>
            <p:ph type="title"/>
          </p:nvPr>
        </p:nvSpPr>
        <p:spPr/>
        <p:txBody>
          <a:bodyPr>
            <a:normAutofit/>
          </a:bodyPr>
          <a:lstStyle/>
          <a:p>
            <a:pPr algn="ctr"/>
            <a:r>
              <a:rPr lang="en-AU" sz="5400" b="1" dirty="0"/>
              <a:t>Control and Autonomy</a:t>
            </a:r>
          </a:p>
        </p:txBody>
      </p:sp>
      <p:sp>
        <p:nvSpPr>
          <p:cNvPr id="3" name="Content Placeholder 2">
            <a:extLst>
              <a:ext uri="{FF2B5EF4-FFF2-40B4-BE49-F238E27FC236}">
                <a16:creationId xmlns:a16="http://schemas.microsoft.com/office/drawing/2014/main" xmlns="" id="{D8E92E0F-EE64-57E9-F8F2-2AD21C5751E8}"/>
              </a:ext>
            </a:extLst>
          </p:cNvPr>
          <p:cNvSpPr>
            <a:spLocks noGrp="1"/>
          </p:cNvSpPr>
          <p:nvPr>
            <p:ph idx="1"/>
          </p:nvPr>
        </p:nvSpPr>
        <p:spPr>
          <a:xfrm>
            <a:off x="838200" y="1825625"/>
            <a:ext cx="10515600" cy="3789729"/>
          </a:xfrm>
        </p:spPr>
        <p:txBody>
          <a:bodyPr>
            <a:normAutofit/>
          </a:bodyPr>
          <a:lstStyle/>
          <a:p>
            <a:r>
              <a:rPr lang="en-AU" sz="3200" dirty="0"/>
              <a:t>To avoid experiencing </a:t>
            </a:r>
            <a:r>
              <a:rPr lang="en-AU" sz="3200" b="1" dirty="0"/>
              <a:t>uncertainty and anxiety </a:t>
            </a:r>
          </a:p>
          <a:p>
            <a:r>
              <a:rPr lang="en-AU" sz="3200" b="1" dirty="0"/>
              <a:t>Controlling events and people</a:t>
            </a:r>
          </a:p>
          <a:p>
            <a:r>
              <a:rPr lang="en-AU" sz="3200" dirty="0"/>
              <a:t>Dictatorial and imposing demands</a:t>
            </a:r>
          </a:p>
          <a:p>
            <a:r>
              <a:rPr lang="en-AU" sz="3200" b="1" dirty="0"/>
              <a:t>Not complying themselves </a:t>
            </a:r>
            <a:r>
              <a:rPr lang="en-AU" sz="3200" dirty="0"/>
              <a:t>with requests as to comply is to surrender autonomy</a:t>
            </a:r>
          </a:p>
          <a:p>
            <a:r>
              <a:rPr lang="en-AU" sz="3200" dirty="0"/>
              <a:t>PDA  - Persistent Drive for Autonomy</a:t>
            </a:r>
          </a:p>
        </p:txBody>
      </p:sp>
    </p:spTree>
    <p:extLst>
      <p:ext uri="{BB962C8B-B14F-4D97-AF65-F5344CB8AC3E}">
        <p14:creationId xmlns:p14="http://schemas.microsoft.com/office/powerpoint/2010/main" val="3042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Measurement of Heart Rate</a:t>
            </a:r>
          </a:p>
        </p:txBody>
      </p:sp>
      <p:sp>
        <p:nvSpPr>
          <p:cNvPr id="3" name="Content Placeholder 2"/>
          <p:cNvSpPr>
            <a:spLocks noGrp="1"/>
          </p:cNvSpPr>
          <p:nvPr>
            <p:ph idx="1"/>
          </p:nvPr>
        </p:nvSpPr>
        <p:spPr>
          <a:xfrm>
            <a:off x="838200" y="1544271"/>
            <a:ext cx="10515600" cy="2699483"/>
          </a:xfrm>
        </p:spPr>
        <p:txBody>
          <a:bodyPr>
            <a:normAutofit/>
          </a:bodyPr>
          <a:lstStyle/>
          <a:p>
            <a:r>
              <a:rPr lang="en-AU" sz="3200" dirty="0"/>
              <a:t>Sports technology to measure heart rate</a:t>
            </a:r>
          </a:p>
          <a:p>
            <a:r>
              <a:rPr lang="en-AU" sz="3200" dirty="0"/>
              <a:t>Signs of increasing </a:t>
            </a:r>
            <a:r>
              <a:rPr lang="en-AU" sz="3200" b="1" dirty="0"/>
              <a:t>agitation</a:t>
            </a:r>
          </a:p>
          <a:p>
            <a:r>
              <a:rPr lang="en-AU" sz="3200" dirty="0"/>
              <a:t>Signs of increasing </a:t>
            </a:r>
            <a:r>
              <a:rPr lang="en-AU" sz="3200" b="1" dirty="0"/>
              <a:t>relaxation</a:t>
            </a:r>
          </a:p>
          <a:p>
            <a:r>
              <a:rPr lang="en-AU" sz="3200" dirty="0"/>
              <a:t>Data on heart rate throughout the day and to a </a:t>
            </a:r>
            <a:r>
              <a:rPr lang="en-AU" sz="3200" b="1" dirty="0"/>
              <a:t>specific event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523" y="4354543"/>
            <a:ext cx="2400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457" y="4094757"/>
            <a:ext cx="3390446"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813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660B7-C1AD-48CC-8DAD-A5D0FF4CCF37}"/>
              </a:ext>
            </a:extLst>
          </p:cNvPr>
          <p:cNvSpPr>
            <a:spLocks noGrp="1"/>
          </p:cNvSpPr>
          <p:nvPr>
            <p:ph type="title"/>
          </p:nvPr>
        </p:nvSpPr>
        <p:spPr/>
        <p:txBody>
          <a:bodyPr>
            <a:normAutofit/>
          </a:bodyPr>
          <a:lstStyle/>
          <a:p>
            <a:pPr algn="ctr"/>
            <a:r>
              <a:rPr lang="en-AU" sz="5400" b="1" dirty="0">
                <a:latin typeface="Calibri" panose="020F0502020204030204" pitchFamily="34" charset="0"/>
                <a:cs typeface="Calibri" panose="020F0502020204030204" pitchFamily="34" charset="0"/>
              </a:rPr>
              <a:t>Coping with Anxiety</a:t>
            </a:r>
          </a:p>
        </p:txBody>
      </p:sp>
      <p:sp>
        <p:nvSpPr>
          <p:cNvPr id="3" name="Content Placeholder 2">
            <a:extLst>
              <a:ext uri="{FF2B5EF4-FFF2-40B4-BE49-F238E27FC236}">
                <a16:creationId xmlns:a16="http://schemas.microsoft.com/office/drawing/2014/main" xmlns="" id="{371A76EF-ACEE-4F7D-9FBA-73F7E1618B97}"/>
              </a:ext>
            </a:extLst>
          </p:cNvPr>
          <p:cNvSpPr>
            <a:spLocks noGrp="1"/>
          </p:cNvSpPr>
          <p:nvPr>
            <p:ph idx="1"/>
          </p:nvPr>
        </p:nvSpPr>
        <p:spPr>
          <a:xfrm>
            <a:off x="838200" y="1825625"/>
            <a:ext cx="10515600" cy="3695944"/>
          </a:xfrm>
        </p:spPr>
        <p:txBody>
          <a:bodyPr/>
          <a:lstStyle/>
          <a:p>
            <a:pPr marL="0" indent="0">
              <a:buNone/>
            </a:pPr>
            <a:r>
              <a:rPr lang="en-AU" sz="4000" b="1" dirty="0">
                <a:latin typeface="Calibri" panose="020F0502020204030204" pitchFamily="34" charset="0"/>
                <a:cs typeface="Calibri" panose="020F0502020204030204" pitchFamily="34" charset="0"/>
              </a:rPr>
              <a:t>‘Freeze’ (an involuntary coping strategy)</a:t>
            </a:r>
          </a:p>
          <a:p>
            <a:r>
              <a:rPr lang="en-AU" sz="4000" b="1" dirty="0">
                <a:latin typeface="Calibri" panose="020F0502020204030204" pitchFamily="34" charset="0"/>
                <a:cs typeface="Calibri" panose="020F0502020204030204" pitchFamily="34" charset="0"/>
              </a:rPr>
              <a:t>Shutdown</a:t>
            </a:r>
          </a:p>
          <a:p>
            <a:r>
              <a:rPr lang="en-AU" sz="4000" dirty="0">
                <a:latin typeface="Calibri" panose="020F0502020204030204" pitchFamily="34" charset="0"/>
                <a:cs typeface="Calibri" panose="020F0502020204030204" pitchFamily="34" charset="0"/>
              </a:rPr>
              <a:t>Social withdrawal</a:t>
            </a:r>
          </a:p>
          <a:p>
            <a:r>
              <a:rPr lang="en-AU" sz="4000" dirty="0">
                <a:latin typeface="Calibri" panose="020F0502020204030204" pitchFamily="34" charset="0"/>
                <a:cs typeface="Calibri" panose="020F0502020204030204" pitchFamily="34" charset="0"/>
              </a:rPr>
              <a:t>Mute</a:t>
            </a:r>
          </a:p>
          <a:p>
            <a:r>
              <a:rPr lang="en-AU" sz="4000" i="1" dirty="0"/>
              <a:t>I can’t do it     </a:t>
            </a:r>
            <a:r>
              <a:rPr lang="en-AU" sz="4000" dirty="0"/>
              <a:t>PDA</a:t>
            </a:r>
            <a:endParaRPr lang="en-AU" sz="4000" i="1" dirty="0"/>
          </a:p>
        </p:txBody>
      </p:sp>
    </p:spTree>
    <p:extLst>
      <p:ext uri="{BB962C8B-B14F-4D97-AF65-F5344CB8AC3E}">
        <p14:creationId xmlns:p14="http://schemas.microsoft.com/office/powerpoint/2010/main" val="3428823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01229" y="228601"/>
            <a:ext cx="8899988" cy="1143001"/>
          </a:xfrm>
        </p:spPr>
        <p:txBody>
          <a:bodyPr>
            <a:normAutofit/>
          </a:bodyPr>
          <a:lstStyle/>
          <a:p>
            <a:pPr algn="ctr"/>
            <a:r>
              <a:rPr lang="en-US" sz="5400" b="1" dirty="0">
                <a:latin typeface="Calibri" panose="020F0502020204030204" pitchFamily="34" charset="0"/>
                <a:cs typeface="Calibri" panose="020F0502020204030204" pitchFamily="34" charset="0"/>
              </a:rPr>
              <a:t>Coping with Anxiety</a:t>
            </a:r>
            <a:endParaRPr lang="en-AU" sz="5400" b="1" dirty="0">
              <a:latin typeface="Calibri" panose="020F0502020204030204" pitchFamily="34" charset="0"/>
              <a:cs typeface="Calibri" panose="020F0502020204030204" pitchFamily="34" charset="0"/>
            </a:endParaRPr>
          </a:p>
        </p:txBody>
      </p:sp>
      <p:sp>
        <p:nvSpPr>
          <p:cNvPr id="16387" name="Content Placeholder 2"/>
          <p:cNvSpPr>
            <a:spLocks noGrp="1"/>
          </p:cNvSpPr>
          <p:nvPr>
            <p:ph idx="1"/>
          </p:nvPr>
        </p:nvSpPr>
        <p:spPr>
          <a:xfrm>
            <a:off x="841471" y="1524001"/>
            <a:ext cx="10417429" cy="4389215"/>
          </a:xfrm>
        </p:spPr>
        <p:txBody>
          <a:bodyPr>
            <a:normAutofit/>
          </a:bodyPr>
          <a:lstStyle/>
          <a:p>
            <a:r>
              <a:rPr lang="en-AU" sz="3200" b="1" dirty="0">
                <a:latin typeface="Calibri" panose="020F0502020204030204" pitchFamily="34" charset="0"/>
                <a:cs typeface="Calibri" panose="020F0502020204030204" pitchFamily="34" charset="0"/>
              </a:rPr>
              <a:t>Explosion or melt-down</a:t>
            </a:r>
          </a:p>
          <a:p>
            <a:r>
              <a:rPr lang="en-AU" sz="3200" dirty="0">
                <a:latin typeface="Calibri" panose="020F0502020204030204" pitchFamily="34" charset="0"/>
                <a:cs typeface="Calibri" panose="020F0502020204030204" pitchFamily="34" charset="0"/>
              </a:rPr>
              <a:t>To </a:t>
            </a:r>
            <a:r>
              <a:rPr lang="en-AU" sz="3200" b="1" dirty="0">
                <a:latin typeface="Calibri" panose="020F0502020204030204" pitchFamily="34" charset="0"/>
                <a:cs typeface="Calibri" panose="020F0502020204030204" pitchFamily="34" charset="0"/>
              </a:rPr>
              <a:t>cleanse the system </a:t>
            </a:r>
            <a:r>
              <a:rPr lang="en-AU" sz="3200" dirty="0">
                <a:latin typeface="Calibri" panose="020F0502020204030204" pitchFamily="34" charset="0"/>
                <a:cs typeface="Calibri" panose="020F0502020204030204" pitchFamily="34" charset="0"/>
              </a:rPr>
              <a:t>or clear the air</a:t>
            </a:r>
          </a:p>
          <a:p>
            <a:r>
              <a:rPr lang="en-AU" sz="3200" i="1" dirty="0">
                <a:latin typeface="Calibri" panose="020F0502020204030204" pitchFamily="34" charset="0"/>
                <a:cs typeface="Calibri" panose="020F0502020204030204" pitchFamily="34" charset="0"/>
              </a:rPr>
              <a:t>“It’s a bit like wanting to vomit and knowing you will feel ill until you actually throw up. You get it over and done with and feel better. Getting it out of your system”</a:t>
            </a:r>
          </a:p>
          <a:p>
            <a:r>
              <a:rPr lang="en-AU" sz="3200" b="1" dirty="0">
                <a:latin typeface="Calibri" panose="020F0502020204030204" pitchFamily="34" charset="0"/>
                <a:cs typeface="Calibri" panose="020F0502020204030204" pitchFamily="34" charset="0"/>
              </a:rPr>
              <a:t>Reset button</a:t>
            </a:r>
          </a:p>
          <a:p>
            <a:r>
              <a:rPr lang="en-AU" sz="3200" b="1" dirty="0">
                <a:latin typeface="Calibri" panose="020F0502020204030204" pitchFamily="34" charset="0"/>
                <a:cs typeface="Calibri" panose="020F0502020204030204" pitchFamily="34" charset="0"/>
              </a:rPr>
              <a:t>Negative reinforcement</a:t>
            </a:r>
          </a:p>
          <a:p>
            <a:endParaRPr lang="en-AU" dirty="0"/>
          </a:p>
        </p:txBody>
      </p:sp>
    </p:spTree>
    <p:extLst>
      <p:ext uri="{BB962C8B-B14F-4D97-AF65-F5344CB8AC3E}">
        <p14:creationId xmlns:p14="http://schemas.microsoft.com/office/powerpoint/2010/main" val="2326319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40D786-6153-46F7-2B6B-AC95DCAC33A8}"/>
              </a:ext>
            </a:extLst>
          </p:cNvPr>
          <p:cNvSpPr>
            <a:spLocks noGrp="1"/>
          </p:cNvSpPr>
          <p:nvPr>
            <p:ph type="title"/>
          </p:nvPr>
        </p:nvSpPr>
        <p:spPr>
          <a:xfrm>
            <a:off x="1608762" y="152400"/>
            <a:ext cx="8754438" cy="1972866"/>
          </a:xfrm>
        </p:spPr>
        <p:txBody>
          <a:bodyPr>
            <a:noAutofit/>
          </a:bodyPr>
          <a:lstStyle/>
          <a:p>
            <a:pPr algn="ctr"/>
            <a:r>
              <a:rPr lang="en-US" sz="5400" b="1" dirty="0"/>
              <a:t>CBT Programs for Anxiety in Autistic Children</a:t>
            </a:r>
            <a:endParaRPr lang="en-AU" sz="5400" b="1" dirty="0"/>
          </a:p>
        </p:txBody>
      </p:sp>
      <p:sp>
        <p:nvSpPr>
          <p:cNvPr id="3" name="Content Placeholder 2">
            <a:extLst>
              <a:ext uri="{FF2B5EF4-FFF2-40B4-BE49-F238E27FC236}">
                <a16:creationId xmlns:a16="http://schemas.microsoft.com/office/drawing/2014/main" xmlns="" id="{63115CC5-CDB6-0B68-A02E-26F4C01F611F}"/>
              </a:ext>
            </a:extLst>
          </p:cNvPr>
          <p:cNvSpPr>
            <a:spLocks noGrp="1"/>
          </p:cNvSpPr>
          <p:nvPr>
            <p:ph idx="1"/>
          </p:nvPr>
        </p:nvSpPr>
        <p:spPr>
          <a:xfrm>
            <a:off x="750277" y="2494694"/>
            <a:ext cx="10738338" cy="3829907"/>
          </a:xfrm>
        </p:spPr>
        <p:txBody>
          <a:bodyPr>
            <a:normAutofit/>
          </a:bodyPr>
          <a:lstStyle/>
          <a:p>
            <a:r>
              <a:rPr lang="en-US" sz="3400" i="1" dirty="0"/>
              <a:t>Exploring Feelings </a:t>
            </a:r>
            <a:r>
              <a:rPr lang="en-US" sz="3400" dirty="0"/>
              <a:t>(Attwood 2004)</a:t>
            </a:r>
          </a:p>
          <a:p>
            <a:r>
              <a:rPr lang="en-US" sz="3400" i="1" dirty="0"/>
              <a:t>Cool Kids </a:t>
            </a:r>
            <a:r>
              <a:rPr lang="en-US" sz="3400" dirty="0"/>
              <a:t>(Chalfant et al 2007)</a:t>
            </a:r>
          </a:p>
          <a:p>
            <a:r>
              <a:rPr lang="en-US" sz="3400" i="1" dirty="0"/>
              <a:t>Facing Your Fears </a:t>
            </a:r>
            <a:r>
              <a:rPr lang="en-US" sz="3400" dirty="0"/>
              <a:t>(</a:t>
            </a:r>
            <a:r>
              <a:rPr lang="en-US" sz="3400" dirty="0" err="1"/>
              <a:t>Reaven</a:t>
            </a:r>
            <a:r>
              <a:rPr lang="en-US" sz="3400" dirty="0"/>
              <a:t> et </a:t>
            </a:r>
            <a:r>
              <a:rPr lang="en-US" sz="3400" dirty="0" smtClean="0"/>
              <a:t>al 2011</a:t>
            </a:r>
            <a:r>
              <a:rPr lang="en-US" sz="3400" dirty="0"/>
              <a:t>)</a:t>
            </a:r>
          </a:p>
          <a:p>
            <a:r>
              <a:rPr lang="en-US" sz="3400" i="1" dirty="0"/>
              <a:t>Building Confidence </a:t>
            </a:r>
            <a:r>
              <a:rPr lang="en-US" sz="3400" dirty="0"/>
              <a:t>(</a:t>
            </a:r>
            <a:r>
              <a:rPr lang="en-US" sz="3400" dirty="0" err="1"/>
              <a:t>Fujii</a:t>
            </a:r>
            <a:r>
              <a:rPr lang="en-US" sz="3400" dirty="0"/>
              <a:t> et al 2013)</a:t>
            </a:r>
          </a:p>
          <a:p>
            <a:r>
              <a:rPr lang="en-US" sz="3400" i="1" dirty="0"/>
              <a:t>Coping Cat </a:t>
            </a:r>
            <a:r>
              <a:rPr lang="en-US" sz="3400" dirty="0"/>
              <a:t>(</a:t>
            </a:r>
            <a:r>
              <a:rPr lang="en-US" sz="3400" dirty="0" err="1"/>
              <a:t>Keehn</a:t>
            </a:r>
            <a:r>
              <a:rPr lang="en-US" sz="3400" dirty="0"/>
              <a:t> et al 2013)</a:t>
            </a:r>
            <a:endParaRPr lang="en-AU" sz="3400" dirty="0"/>
          </a:p>
        </p:txBody>
      </p:sp>
    </p:spTree>
    <p:extLst>
      <p:ext uri="{BB962C8B-B14F-4D97-AF65-F5344CB8AC3E}">
        <p14:creationId xmlns:p14="http://schemas.microsoft.com/office/powerpoint/2010/main" val="214414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D24A5-3EE4-4108-1D41-93EA5E70B896}"/>
              </a:ext>
            </a:extLst>
          </p:cNvPr>
          <p:cNvSpPr>
            <a:spLocks noGrp="1"/>
          </p:cNvSpPr>
          <p:nvPr>
            <p:ph type="title"/>
          </p:nvPr>
        </p:nvSpPr>
        <p:spPr/>
        <p:txBody>
          <a:bodyPr>
            <a:normAutofit/>
          </a:bodyPr>
          <a:lstStyle/>
          <a:p>
            <a:pPr algn="ctr"/>
            <a:r>
              <a:rPr lang="en-GB" altLang="en-US" sz="4050" b="1" dirty="0"/>
              <a:t>Exploring Anxiety and Anger</a:t>
            </a:r>
            <a:br>
              <a:rPr lang="en-GB" altLang="en-US" sz="4050" b="1" dirty="0"/>
            </a:br>
            <a:r>
              <a:rPr lang="en-US" sz="4050" b="1" dirty="0">
                <a:hlinkClick r:id="rId2"/>
              </a:rPr>
              <a:t>www.FutureHorizons-autism.com</a:t>
            </a:r>
            <a:endParaRPr lang="en-AU" sz="4050" b="1" dirty="0"/>
          </a:p>
        </p:txBody>
      </p:sp>
      <p:sp>
        <p:nvSpPr>
          <p:cNvPr id="3" name="Content Placeholder 2">
            <a:extLst>
              <a:ext uri="{FF2B5EF4-FFF2-40B4-BE49-F238E27FC236}">
                <a16:creationId xmlns:a16="http://schemas.microsoft.com/office/drawing/2014/main" xmlns="" id="{977E8DC2-AD4A-1A47-E539-7F0FADD37B5F}"/>
              </a:ext>
            </a:extLst>
          </p:cNvPr>
          <p:cNvSpPr>
            <a:spLocks noGrp="1"/>
          </p:cNvSpPr>
          <p:nvPr>
            <p:ph idx="1"/>
          </p:nvPr>
        </p:nvSpPr>
        <p:spPr/>
        <p:txBody>
          <a:bodyPr>
            <a:normAutofit/>
          </a:bodyPr>
          <a:lstStyle/>
          <a:p>
            <a:pPr marL="0" indent="0">
              <a:buNone/>
            </a:pPr>
            <a:r>
              <a:rPr lang="en-GB" altLang="en-US" dirty="0"/>
              <a:t>4 RCT Evaluations of Exploring Feelings for Anxiety</a:t>
            </a:r>
            <a:endParaRPr lang="en-AU" dirty="0"/>
          </a:p>
        </p:txBody>
      </p:sp>
      <p:pic>
        <p:nvPicPr>
          <p:cNvPr id="4" name="Picture 3">
            <a:extLst>
              <a:ext uri="{FF2B5EF4-FFF2-40B4-BE49-F238E27FC236}">
                <a16:creationId xmlns:a16="http://schemas.microsoft.com/office/drawing/2014/main" xmlns="" id="{0FD438AC-2FD3-15BE-AABC-072FD8FD9511}"/>
              </a:ext>
            </a:extLst>
          </p:cNvPr>
          <p:cNvPicPr>
            <a:picLocks noChangeAspect="1"/>
          </p:cNvPicPr>
          <p:nvPr/>
        </p:nvPicPr>
        <p:blipFill>
          <a:blip r:embed="rId3"/>
          <a:stretch>
            <a:fillRect/>
          </a:stretch>
        </p:blipFill>
        <p:spPr>
          <a:xfrm>
            <a:off x="5241452" y="2760995"/>
            <a:ext cx="2448886" cy="3185343"/>
          </a:xfrm>
          <a:prstGeom prst="rect">
            <a:avLst/>
          </a:prstGeom>
        </p:spPr>
      </p:pic>
      <p:pic>
        <p:nvPicPr>
          <p:cNvPr id="5" name="Picture 4">
            <a:extLst>
              <a:ext uri="{FF2B5EF4-FFF2-40B4-BE49-F238E27FC236}">
                <a16:creationId xmlns:a16="http://schemas.microsoft.com/office/drawing/2014/main" xmlns="" id="{56584B71-C520-DBA3-B284-649456436281}"/>
              </a:ext>
            </a:extLst>
          </p:cNvPr>
          <p:cNvPicPr>
            <a:picLocks noChangeAspect="1"/>
          </p:cNvPicPr>
          <p:nvPr/>
        </p:nvPicPr>
        <p:blipFill>
          <a:blip r:embed="rId4"/>
          <a:stretch>
            <a:fillRect/>
          </a:stretch>
        </p:blipFill>
        <p:spPr>
          <a:xfrm>
            <a:off x="2577533" y="2743200"/>
            <a:ext cx="2223067" cy="3243126"/>
          </a:xfrm>
          <a:prstGeom prst="rect">
            <a:avLst/>
          </a:prstGeom>
        </p:spPr>
      </p:pic>
    </p:spTree>
    <p:extLst>
      <p:ext uri="{BB962C8B-B14F-4D97-AF65-F5344CB8AC3E}">
        <p14:creationId xmlns:p14="http://schemas.microsoft.com/office/powerpoint/2010/main" val="434460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92D78-4424-44EF-8308-8DB4B71304E9}"/>
              </a:ext>
            </a:extLst>
          </p:cNvPr>
          <p:cNvSpPr>
            <a:spLocks noGrp="1"/>
          </p:cNvSpPr>
          <p:nvPr>
            <p:ph type="title"/>
          </p:nvPr>
        </p:nvSpPr>
        <p:spPr/>
        <p:txBody>
          <a:bodyPr>
            <a:normAutofit/>
          </a:bodyPr>
          <a:lstStyle/>
          <a:p>
            <a:pPr algn="ctr"/>
            <a:r>
              <a:rPr lang="en-US" sz="4800" dirty="0">
                <a:hlinkClick r:id="rId2"/>
              </a:rPr>
              <a:t>www.jkp.com</a:t>
            </a:r>
            <a:r>
              <a:rPr lang="en-US" sz="4800" dirty="0"/>
              <a:t> </a:t>
            </a:r>
          </a:p>
        </p:txBody>
      </p:sp>
      <p:pic>
        <p:nvPicPr>
          <p:cNvPr id="4" name="Content Placeholder 3">
            <a:extLst>
              <a:ext uri="{FF2B5EF4-FFF2-40B4-BE49-F238E27FC236}">
                <a16:creationId xmlns:a16="http://schemas.microsoft.com/office/drawing/2014/main" xmlns="" id="{271364A3-CD37-41A5-95FC-B44541C26E97}"/>
              </a:ext>
            </a:extLst>
          </p:cNvPr>
          <p:cNvPicPr>
            <a:picLocks noGrp="1" noChangeAspect="1"/>
          </p:cNvPicPr>
          <p:nvPr>
            <p:ph idx="1"/>
          </p:nvPr>
        </p:nvPicPr>
        <p:blipFill>
          <a:blip r:embed="rId3"/>
          <a:stretch>
            <a:fillRect/>
          </a:stretch>
        </p:blipFill>
        <p:spPr>
          <a:xfrm>
            <a:off x="1884898" y="1493947"/>
            <a:ext cx="3737073" cy="5315837"/>
          </a:xfrm>
          <a:prstGeom prst="rect">
            <a:avLst/>
          </a:prstGeom>
        </p:spPr>
      </p:pic>
      <p:pic>
        <p:nvPicPr>
          <p:cNvPr id="5" name="Picture 4">
            <a:extLst>
              <a:ext uri="{FF2B5EF4-FFF2-40B4-BE49-F238E27FC236}">
                <a16:creationId xmlns:a16="http://schemas.microsoft.com/office/drawing/2014/main" xmlns="" id="{BD786415-94D9-4DEE-A7A6-64172EBC6794}"/>
              </a:ext>
            </a:extLst>
          </p:cNvPr>
          <p:cNvPicPr>
            <a:picLocks noChangeAspect="1"/>
          </p:cNvPicPr>
          <p:nvPr/>
        </p:nvPicPr>
        <p:blipFill>
          <a:blip r:embed="rId4"/>
          <a:stretch>
            <a:fillRect/>
          </a:stretch>
        </p:blipFill>
        <p:spPr>
          <a:xfrm>
            <a:off x="6096000" y="1507477"/>
            <a:ext cx="3657600" cy="5218612"/>
          </a:xfrm>
          <a:prstGeom prst="rect">
            <a:avLst/>
          </a:prstGeom>
        </p:spPr>
      </p:pic>
    </p:spTree>
    <p:extLst>
      <p:ext uri="{BB962C8B-B14F-4D97-AF65-F5344CB8AC3E}">
        <p14:creationId xmlns:p14="http://schemas.microsoft.com/office/powerpoint/2010/main" val="1937711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13B1A-9319-4468-A59B-1631F44D0D45}"/>
              </a:ext>
            </a:extLst>
          </p:cNvPr>
          <p:cNvSpPr>
            <a:spLocks noGrp="1"/>
          </p:cNvSpPr>
          <p:nvPr>
            <p:ph type="title"/>
          </p:nvPr>
        </p:nvSpPr>
        <p:spPr>
          <a:xfrm>
            <a:off x="2152650" y="1"/>
            <a:ext cx="7886700" cy="1295400"/>
          </a:xfrm>
        </p:spPr>
        <p:txBody>
          <a:bodyPr>
            <a:normAutofit fontScale="90000"/>
          </a:bodyPr>
          <a:lstStyle/>
          <a:p>
            <a:pPr algn="ctr"/>
            <a:r>
              <a:rPr lang="en-US" sz="6000" b="1" dirty="0"/>
              <a:t>Emotional Toolbox</a:t>
            </a:r>
            <a:br>
              <a:rPr lang="en-US" sz="6000" b="1" dirty="0"/>
            </a:br>
            <a:r>
              <a:rPr lang="en-US" sz="3600" b="1" dirty="0"/>
              <a:t>(story of mum sad)</a:t>
            </a:r>
            <a:endParaRPr lang="en-AU" sz="6000" b="1" dirty="0"/>
          </a:p>
        </p:txBody>
      </p:sp>
      <p:sp>
        <p:nvSpPr>
          <p:cNvPr id="3" name="Content Placeholder 2">
            <a:extLst>
              <a:ext uri="{FF2B5EF4-FFF2-40B4-BE49-F238E27FC236}">
                <a16:creationId xmlns:a16="http://schemas.microsoft.com/office/drawing/2014/main" xmlns="" id="{E49C9972-1C6B-4DC1-A0C9-CF10308EEF82}"/>
              </a:ext>
            </a:extLst>
          </p:cNvPr>
          <p:cNvSpPr>
            <a:spLocks noGrp="1"/>
          </p:cNvSpPr>
          <p:nvPr>
            <p:ph idx="1"/>
          </p:nvPr>
        </p:nvSpPr>
        <p:spPr>
          <a:xfrm>
            <a:off x="493664" y="1814713"/>
            <a:ext cx="7712489" cy="4814688"/>
          </a:xfrm>
        </p:spPr>
        <p:txBody>
          <a:bodyPr>
            <a:normAutofit/>
          </a:bodyPr>
          <a:lstStyle/>
          <a:p>
            <a:r>
              <a:rPr lang="en-AU" b="1" dirty="0"/>
              <a:t>Self-awareness Tools</a:t>
            </a:r>
            <a:r>
              <a:rPr lang="en-AU" dirty="0"/>
              <a:t>: meditation, Yoga, Mindfulness </a:t>
            </a:r>
          </a:p>
          <a:p>
            <a:r>
              <a:rPr lang="en-AU" b="1" dirty="0"/>
              <a:t>Physical Tools: </a:t>
            </a:r>
            <a:r>
              <a:rPr lang="en-AU" dirty="0"/>
              <a:t>energy release</a:t>
            </a:r>
          </a:p>
          <a:p>
            <a:r>
              <a:rPr lang="en-AU" b="1" dirty="0"/>
              <a:t>Sensory Tools</a:t>
            </a:r>
            <a:r>
              <a:rPr lang="en-AU" dirty="0"/>
              <a:t>: For freedom from pain</a:t>
            </a:r>
          </a:p>
          <a:p>
            <a:r>
              <a:rPr lang="en-AU" b="1" dirty="0"/>
              <a:t>Relaxation Tools: </a:t>
            </a:r>
            <a:r>
              <a:rPr lang="en-AU" dirty="0"/>
              <a:t>For feeling calm and confident</a:t>
            </a:r>
          </a:p>
          <a:p>
            <a:r>
              <a:rPr lang="en-AU" b="1" dirty="0"/>
              <a:t>Art, music </a:t>
            </a:r>
            <a:r>
              <a:rPr lang="en-AU" dirty="0"/>
              <a:t>alexithymia</a:t>
            </a:r>
          </a:p>
          <a:p>
            <a:r>
              <a:rPr lang="en-AU" dirty="0"/>
              <a:t>Interests or passions for pleasure</a:t>
            </a:r>
          </a:p>
          <a:p>
            <a:endParaRPr lang="en-AU" dirty="0"/>
          </a:p>
        </p:txBody>
      </p:sp>
      <p:pic>
        <p:nvPicPr>
          <p:cNvPr id="4" name="Picture 3">
            <a:extLst>
              <a:ext uri="{FF2B5EF4-FFF2-40B4-BE49-F238E27FC236}">
                <a16:creationId xmlns:a16="http://schemas.microsoft.com/office/drawing/2014/main" xmlns="" id="{C3147885-070D-4A3C-9E73-CDC519909601}"/>
              </a:ext>
            </a:extLst>
          </p:cNvPr>
          <p:cNvPicPr>
            <a:picLocks noChangeAspect="1"/>
          </p:cNvPicPr>
          <p:nvPr/>
        </p:nvPicPr>
        <p:blipFill>
          <a:blip r:embed="rId2"/>
          <a:stretch>
            <a:fillRect/>
          </a:stretch>
        </p:blipFill>
        <p:spPr>
          <a:xfrm>
            <a:off x="8291663" y="2258033"/>
            <a:ext cx="3900337" cy="2858264"/>
          </a:xfrm>
          <a:prstGeom prst="rect">
            <a:avLst/>
          </a:prstGeom>
        </p:spPr>
      </p:pic>
    </p:spTree>
    <p:extLst>
      <p:ext uri="{BB962C8B-B14F-4D97-AF65-F5344CB8AC3E}">
        <p14:creationId xmlns:p14="http://schemas.microsoft.com/office/powerpoint/2010/main" val="208043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13B1A-9319-4468-A59B-1631F44D0D45}"/>
              </a:ext>
            </a:extLst>
          </p:cNvPr>
          <p:cNvSpPr>
            <a:spLocks noGrp="1"/>
          </p:cNvSpPr>
          <p:nvPr>
            <p:ph type="title"/>
          </p:nvPr>
        </p:nvSpPr>
        <p:spPr/>
        <p:txBody>
          <a:bodyPr>
            <a:normAutofit/>
          </a:bodyPr>
          <a:lstStyle/>
          <a:p>
            <a:pPr algn="ctr"/>
            <a:r>
              <a:rPr lang="en-US" sz="5400" b="1" dirty="0"/>
              <a:t>Emotional Toolbox</a:t>
            </a:r>
            <a:endParaRPr lang="en-AU" sz="5400" b="1" dirty="0"/>
          </a:p>
        </p:txBody>
      </p:sp>
      <p:sp>
        <p:nvSpPr>
          <p:cNvPr id="3" name="Content Placeholder 2">
            <a:extLst>
              <a:ext uri="{FF2B5EF4-FFF2-40B4-BE49-F238E27FC236}">
                <a16:creationId xmlns:a16="http://schemas.microsoft.com/office/drawing/2014/main" xmlns="" id="{E49C9972-1C6B-4DC1-A0C9-CF10308EEF82}"/>
              </a:ext>
            </a:extLst>
          </p:cNvPr>
          <p:cNvSpPr>
            <a:spLocks noGrp="1"/>
          </p:cNvSpPr>
          <p:nvPr>
            <p:ph idx="1"/>
          </p:nvPr>
        </p:nvSpPr>
        <p:spPr>
          <a:xfrm>
            <a:off x="1105134" y="1690690"/>
            <a:ext cx="9197106" cy="4557711"/>
          </a:xfrm>
        </p:spPr>
        <p:txBody>
          <a:bodyPr>
            <a:normAutofit fontScale="92500" lnSpcReduction="20000"/>
          </a:bodyPr>
          <a:lstStyle/>
          <a:p>
            <a:r>
              <a:rPr lang="en-AU" sz="4000" b="1" dirty="0"/>
              <a:t>Social Tools:</a:t>
            </a:r>
            <a:r>
              <a:rPr lang="en-AU" sz="4000" dirty="0"/>
              <a:t> To feel connected, gain help and combat loneliness</a:t>
            </a:r>
          </a:p>
          <a:p>
            <a:r>
              <a:rPr lang="en-AU" sz="4000" b="1" dirty="0"/>
              <a:t>Thinking Tools:</a:t>
            </a:r>
            <a:r>
              <a:rPr lang="en-AU" sz="4000" dirty="0"/>
              <a:t> Adaptive thinking</a:t>
            </a:r>
          </a:p>
          <a:p>
            <a:r>
              <a:rPr lang="en-AU" sz="4000" b="1" dirty="0"/>
              <a:t>Medication Tools</a:t>
            </a:r>
            <a:r>
              <a:rPr lang="en-AU" sz="4000" dirty="0"/>
              <a:t>: To reduce the depth and duration of feeling anxious </a:t>
            </a:r>
          </a:p>
          <a:p>
            <a:r>
              <a:rPr lang="en-AU" sz="4000" b="1" dirty="0"/>
              <a:t>Inappropriate</a:t>
            </a:r>
            <a:r>
              <a:rPr lang="en-AU" sz="4000" dirty="0"/>
              <a:t> </a:t>
            </a:r>
            <a:r>
              <a:rPr lang="en-AU" sz="4000" b="1" dirty="0"/>
              <a:t>Tools</a:t>
            </a:r>
            <a:r>
              <a:rPr lang="en-AU" sz="4000" dirty="0"/>
              <a:t>: self-harm, illegal drugs</a:t>
            </a:r>
          </a:p>
          <a:p>
            <a:endParaRPr lang="en-AU" dirty="0"/>
          </a:p>
        </p:txBody>
      </p:sp>
    </p:spTree>
    <p:extLst>
      <p:ext uri="{BB962C8B-B14F-4D97-AF65-F5344CB8AC3E}">
        <p14:creationId xmlns:p14="http://schemas.microsoft.com/office/powerpoint/2010/main" val="322232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Meltdowns</a:t>
            </a:r>
          </a:p>
        </p:txBody>
      </p:sp>
      <p:sp>
        <p:nvSpPr>
          <p:cNvPr id="3" name="Content Placeholder 2"/>
          <p:cNvSpPr>
            <a:spLocks noGrp="1"/>
          </p:cNvSpPr>
          <p:nvPr>
            <p:ph idx="1"/>
          </p:nvPr>
        </p:nvSpPr>
        <p:spPr>
          <a:xfrm>
            <a:off x="838200" y="1825625"/>
            <a:ext cx="9864969" cy="3302550"/>
          </a:xfrm>
        </p:spPr>
        <p:txBody>
          <a:bodyPr>
            <a:normAutofit lnSpcReduction="10000"/>
          </a:bodyPr>
          <a:lstStyle/>
          <a:p>
            <a:r>
              <a:rPr lang="en-AU" sz="3600" b="1" i="1" dirty="0"/>
              <a:t>Two types </a:t>
            </a:r>
            <a:r>
              <a:rPr lang="en-AU" sz="3600" i="1" dirty="0"/>
              <a:t>of meltdown</a:t>
            </a:r>
          </a:p>
          <a:p>
            <a:r>
              <a:rPr lang="en-AU" sz="3600" b="1" i="1" dirty="0"/>
              <a:t>Outward</a:t>
            </a:r>
            <a:r>
              <a:rPr lang="en-AU" sz="3600" i="1" dirty="0"/>
              <a:t> directed and ‘blind rage’, try to strike out and destruction </a:t>
            </a:r>
            <a:r>
              <a:rPr lang="en-AU" sz="3600" b="1" i="1" dirty="0"/>
              <a:t>Explosion</a:t>
            </a:r>
          </a:p>
          <a:p>
            <a:r>
              <a:rPr lang="en-AU" sz="3600" b="1" i="1" dirty="0"/>
              <a:t>Inward</a:t>
            </a:r>
            <a:r>
              <a:rPr lang="en-AU" sz="3600" i="1" dirty="0"/>
              <a:t> directed, despondent, a depression ‘attack’ </a:t>
            </a:r>
            <a:r>
              <a:rPr lang="en-AU" sz="3600" b="1" i="1" dirty="0"/>
              <a:t>Implosion</a:t>
            </a:r>
            <a:endParaRPr lang="en-AU" sz="3600" i="1" dirty="0"/>
          </a:p>
        </p:txBody>
      </p:sp>
      <p:pic>
        <p:nvPicPr>
          <p:cNvPr id="4" name="Picture 3">
            <a:extLst>
              <a:ext uri="{FF2B5EF4-FFF2-40B4-BE49-F238E27FC236}">
                <a16:creationId xmlns:a16="http://schemas.microsoft.com/office/drawing/2014/main" xmlns="" id="{B5F7B935-C3F7-4D77-AF7B-3C0531FC6974}"/>
              </a:ext>
            </a:extLst>
          </p:cNvPr>
          <p:cNvPicPr>
            <a:picLocks noChangeAspect="1"/>
          </p:cNvPicPr>
          <p:nvPr/>
        </p:nvPicPr>
        <p:blipFill>
          <a:blip r:embed="rId2"/>
          <a:stretch>
            <a:fillRect/>
          </a:stretch>
        </p:blipFill>
        <p:spPr>
          <a:xfrm>
            <a:off x="1853233" y="4837662"/>
            <a:ext cx="2619375" cy="1743075"/>
          </a:xfrm>
          <a:prstGeom prst="rect">
            <a:avLst/>
          </a:prstGeom>
        </p:spPr>
      </p:pic>
      <p:pic>
        <p:nvPicPr>
          <p:cNvPr id="5" name="Picture 4">
            <a:extLst>
              <a:ext uri="{FF2B5EF4-FFF2-40B4-BE49-F238E27FC236}">
                <a16:creationId xmlns:a16="http://schemas.microsoft.com/office/drawing/2014/main" xmlns="" id="{E253FCF4-9B5A-4F98-A75D-70DE46C62146}"/>
              </a:ext>
            </a:extLst>
          </p:cNvPr>
          <p:cNvPicPr>
            <a:picLocks noChangeAspect="1"/>
          </p:cNvPicPr>
          <p:nvPr/>
        </p:nvPicPr>
        <p:blipFill>
          <a:blip r:embed="rId3"/>
          <a:stretch>
            <a:fillRect/>
          </a:stretch>
        </p:blipFill>
        <p:spPr>
          <a:xfrm>
            <a:off x="6500559" y="5128175"/>
            <a:ext cx="3914775" cy="1162050"/>
          </a:xfrm>
          <a:prstGeom prst="rect">
            <a:avLst/>
          </a:prstGeom>
        </p:spPr>
      </p:pic>
      <p:pic>
        <p:nvPicPr>
          <p:cNvPr id="6" name="Picture 5">
            <a:extLst>
              <a:ext uri="{FF2B5EF4-FFF2-40B4-BE49-F238E27FC236}">
                <a16:creationId xmlns:a16="http://schemas.microsoft.com/office/drawing/2014/main" xmlns="" id="{89DAC7B6-5AA8-4A60-A021-636C58F868D7}"/>
              </a:ext>
            </a:extLst>
          </p:cNvPr>
          <p:cNvPicPr>
            <a:picLocks noChangeAspect="1"/>
          </p:cNvPicPr>
          <p:nvPr/>
        </p:nvPicPr>
        <p:blipFill>
          <a:blip r:embed="rId4"/>
          <a:stretch>
            <a:fillRect/>
          </a:stretch>
        </p:blipFill>
        <p:spPr>
          <a:xfrm>
            <a:off x="9507415" y="68778"/>
            <a:ext cx="1953473" cy="2278103"/>
          </a:xfrm>
          <a:prstGeom prst="rect">
            <a:avLst/>
          </a:prstGeom>
        </p:spPr>
      </p:pic>
    </p:spTree>
    <p:extLst>
      <p:ext uri="{BB962C8B-B14F-4D97-AF65-F5344CB8AC3E}">
        <p14:creationId xmlns:p14="http://schemas.microsoft.com/office/powerpoint/2010/main" val="658848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07F73FA-EC66-45F6-B83A-B708DDC81D67}"/>
              </a:ext>
            </a:extLst>
          </p:cNvPr>
          <p:cNvSpPr>
            <a:spLocks noGrp="1"/>
          </p:cNvSpPr>
          <p:nvPr>
            <p:ph type="title"/>
          </p:nvPr>
        </p:nvSpPr>
        <p:spPr>
          <a:xfrm>
            <a:off x="838200" y="0"/>
            <a:ext cx="10515600" cy="1160979"/>
          </a:xfrm>
        </p:spPr>
        <p:txBody>
          <a:bodyPr>
            <a:normAutofit/>
          </a:bodyPr>
          <a:lstStyle/>
          <a:p>
            <a:pPr algn="ctr"/>
            <a:r>
              <a:rPr lang="en-US" sz="5400" b="1" dirty="0"/>
              <a:t>Managing a Meltdown</a:t>
            </a:r>
            <a:endParaRPr lang="en-AU" sz="5400" b="1" dirty="0"/>
          </a:p>
        </p:txBody>
      </p:sp>
      <p:sp>
        <p:nvSpPr>
          <p:cNvPr id="5" name="Content Placeholder 4">
            <a:extLst>
              <a:ext uri="{FF2B5EF4-FFF2-40B4-BE49-F238E27FC236}">
                <a16:creationId xmlns:a16="http://schemas.microsoft.com/office/drawing/2014/main" xmlns="" id="{81FD994E-C6AF-4F19-B6F4-5F4A2CBD964A}"/>
              </a:ext>
            </a:extLst>
          </p:cNvPr>
          <p:cNvSpPr>
            <a:spLocks noGrp="1"/>
          </p:cNvSpPr>
          <p:nvPr>
            <p:ph sz="half" idx="1"/>
          </p:nvPr>
        </p:nvSpPr>
        <p:spPr>
          <a:xfrm>
            <a:off x="838200" y="1160980"/>
            <a:ext cx="4938399" cy="4987949"/>
          </a:xfrm>
        </p:spPr>
        <p:txBody>
          <a:bodyPr>
            <a:normAutofit fontScale="70000" lnSpcReduction="20000"/>
          </a:bodyPr>
          <a:lstStyle/>
          <a:p>
            <a:r>
              <a:rPr lang="en-US" sz="4400" b="1" dirty="0"/>
              <a:t>Do</a:t>
            </a:r>
          </a:p>
          <a:p>
            <a:r>
              <a:rPr lang="en-AU" sz="3300" dirty="0"/>
              <a:t>Stay </a:t>
            </a:r>
            <a:r>
              <a:rPr lang="en-AU" sz="3300" b="1" dirty="0"/>
              <a:t>calm</a:t>
            </a:r>
          </a:p>
          <a:p>
            <a:r>
              <a:rPr lang="en-AU" sz="3300" b="1" dirty="0"/>
              <a:t>Affirm and validate </a:t>
            </a:r>
            <a:r>
              <a:rPr lang="en-AU" sz="3300" dirty="0"/>
              <a:t>the child’s emotion</a:t>
            </a:r>
          </a:p>
          <a:p>
            <a:r>
              <a:rPr lang="en-AU" sz="3300" b="1" dirty="0"/>
              <a:t>One person </a:t>
            </a:r>
            <a:r>
              <a:rPr lang="en-AU" sz="3300" dirty="0"/>
              <a:t>dealing with the situation</a:t>
            </a:r>
          </a:p>
          <a:p>
            <a:r>
              <a:rPr lang="en-AU" sz="3300" dirty="0"/>
              <a:t>Confirm </a:t>
            </a:r>
            <a:r>
              <a:rPr lang="en-AU" sz="3300" b="1" dirty="0"/>
              <a:t>the feeling will go</a:t>
            </a:r>
          </a:p>
          <a:p>
            <a:r>
              <a:rPr lang="en-AU" sz="3300" dirty="0"/>
              <a:t>Keep </a:t>
            </a:r>
            <a:r>
              <a:rPr lang="en-AU" sz="3300" b="1" dirty="0"/>
              <a:t>other people away</a:t>
            </a:r>
          </a:p>
          <a:p>
            <a:r>
              <a:rPr lang="en-AU" sz="3300" b="1" dirty="0"/>
              <a:t>Minimal speech</a:t>
            </a:r>
          </a:p>
          <a:p>
            <a:r>
              <a:rPr lang="en-AU" sz="3300" b="1" dirty="0"/>
              <a:t>Special interest </a:t>
            </a:r>
            <a:r>
              <a:rPr lang="en-AU" sz="3300" dirty="0"/>
              <a:t>as an ‘off switch’</a:t>
            </a:r>
          </a:p>
          <a:p>
            <a:r>
              <a:rPr lang="en-AU" sz="3300" dirty="0"/>
              <a:t>Seek a </a:t>
            </a:r>
            <a:r>
              <a:rPr lang="en-AU" sz="3300" b="1" dirty="0"/>
              <a:t>safe place for solitude</a:t>
            </a:r>
          </a:p>
        </p:txBody>
      </p:sp>
      <p:sp>
        <p:nvSpPr>
          <p:cNvPr id="6" name="Content Placeholder 5">
            <a:extLst>
              <a:ext uri="{FF2B5EF4-FFF2-40B4-BE49-F238E27FC236}">
                <a16:creationId xmlns:a16="http://schemas.microsoft.com/office/drawing/2014/main" xmlns="" id="{8534B0C0-5255-45B3-BF65-DB5EF88F446C}"/>
              </a:ext>
            </a:extLst>
          </p:cNvPr>
          <p:cNvSpPr>
            <a:spLocks noGrp="1"/>
          </p:cNvSpPr>
          <p:nvPr>
            <p:ph sz="half" idx="2"/>
          </p:nvPr>
        </p:nvSpPr>
        <p:spPr>
          <a:xfrm>
            <a:off x="6929918" y="1160980"/>
            <a:ext cx="5131943" cy="4946743"/>
          </a:xfrm>
        </p:spPr>
        <p:txBody>
          <a:bodyPr>
            <a:normAutofit fontScale="70000" lnSpcReduction="20000"/>
          </a:bodyPr>
          <a:lstStyle/>
          <a:p>
            <a:r>
              <a:rPr lang="en-US" sz="4400" b="1" dirty="0"/>
              <a:t>Not Do</a:t>
            </a:r>
          </a:p>
          <a:p>
            <a:r>
              <a:rPr lang="en-US" sz="3200" b="1" dirty="0"/>
              <a:t>Interrogation</a:t>
            </a:r>
          </a:p>
          <a:p>
            <a:r>
              <a:rPr lang="en-US" sz="3200" dirty="0"/>
              <a:t>Focus on </a:t>
            </a:r>
            <a:r>
              <a:rPr lang="en-US" sz="3200" b="1" dirty="0"/>
              <a:t>punishment and consequences</a:t>
            </a:r>
          </a:p>
          <a:p>
            <a:r>
              <a:rPr lang="en-AU" sz="3200" i="1" dirty="0"/>
              <a:t>When I’m upset, the last thing I want to do is talk to someone</a:t>
            </a:r>
            <a:r>
              <a:rPr lang="en-AU" sz="3200" dirty="0"/>
              <a:t> </a:t>
            </a:r>
          </a:p>
          <a:p>
            <a:r>
              <a:rPr lang="en-AU" sz="3200" i="1" dirty="0"/>
              <a:t>I can hear but my brain can’t process what people say</a:t>
            </a:r>
          </a:p>
          <a:p>
            <a:r>
              <a:rPr lang="en-AU" sz="3200" dirty="0"/>
              <a:t>Try not to </a:t>
            </a:r>
            <a:r>
              <a:rPr lang="en-AU" sz="3200" b="1" dirty="0"/>
              <a:t>jolly up</a:t>
            </a:r>
            <a:r>
              <a:rPr lang="en-AU" sz="3200" dirty="0"/>
              <a:t> or use </a:t>
            </a:r>
            <a:r>
              <a:rPr lang="en-AU" sz="3200" b="1" dirty="0"/>
              <a:t>comfort and affection</a:t>
            </a:r>
          </a:p>
          <a:p>
            <a:r>
              <a:rPr lang="en-AU" sz="3200" i="1" dirty="0"/>
              <a:t>Human comfort has always been a mystery</a:t>
            </a:r>
          </a:p>
          <a:p>
            <a:endParaRPr lang="en-AU" sz="3200" i="1" dirty="0"/>
          </a:p>
          <a:p>
            <a:endParaRPr lang="en-US" sz="3200" dirty="0"/>
          </a:p>
        </p:txBody>
      </p:sp>
    </p:spTree>
    <p:extLst>
      <p:ext uri="{BB962C8B-B14F-4D97-AF65-F5344CB8AC3E}">
        <p14:creationId xmlns:p14="http://schemas.microsoft.com/office/powerpoint/2010/main" val="3542626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55801" y="1339094"/>
            <a:ext cx="8026399" cy="1144007"/>
          </a:xfrm>
        </p:spPr>
        <p:txBody>
          <a:bodyPr vert="horz" lIns="91440" tIns="45720" rIns="91440" bIns="45720" rtlCol="0" anchor="ctr">
            <a:normAutofit/>
          </a:bodyPr>
          <a:lstStyle/>
          <a:p>
            <a:pPr algn="ctr"/>
            <a:r>
              <a:rPr lang="en-US" altLang="en-US" sz="5400" b="1" dirty="0">
                <a:latin typeface="Calibri" panose="020F0502020204030204" pitchFamily="34" charset="0"/>
                <a:cs typeface="Calibri" panose="020F0502020204030204" pitchFamily="34" charset="0"/>
              </a:rPr>
              <a:t>Anger</a:t>
            </a:r>
          </a:p>
        </p:txBody>
      </p:sp>
      <p:pic>
        <p:nvPicPr>
          <p:cNvPr id="2" name="Content Placeholder 1">
            <a:extLst>
              <a:ext uri="{FF2B5EF4-FFF2-40B4-BE49-F238E27FC236}">
                <a16:creationId xmlns:a16="http://schemas.microsoft.com/office/drawing/2014/main" xmlns="" id="{4FB0B4E3-D158-406F-9EA6-FA62AAD0694A}"/>
              </a:ext>
            </a:extLst>
          </p:cNvPr>
          <p:cNvPicPr>
            <a:picLocks noGrp="1" noChangeAspect="1"/>
          </p:cNvPicPr>
          <p:nvPr>
            <p:ph idx="1"/>
          </p:nvPr>
        </p:nvPicPr>
        <p:blipFill>
          <a:blip r:embed="rId2"/>
          <a:stretch>
            <a:fillRect/>
          </a:stretch>
        </p:blipFill>
        <p:spPr>
          <a:xfrm>
            <a:off x="3597294" y="2751326"/>
            <a:ext cx="4879594" cy="3247148"/>
          </a:xfrm>
          <a:prstGeom prst="rect">
            <a:avLst/>
          </a:prstGeom>
        </p:spPr>
      </p:pic>
    </p:spTree>
    <p:extLst>
      <p:ext uri="{BB962C8B-B14F-4D97-AF65-F5344CB8AC3E}">
        <p14:creationId xmlns:p14="http://schemas.microsoft.com/office/powerpoint/2010/main" val="60530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486" y="2197942"/>
            <a:ext cx="4890077" cy="2243761"/>
          </a:xfrm>
        </p:spPr>
        <p:txBody>
          <a:bodyPr>
            <a:noAutofit/>
          </a:bodyPr>
          <a:lstStyle/>
          <a:p>
            <a:r>
              <a:rPr lang="en-AU" sz="2800" b="1" dirty="0"/>
              <a:t>8:55 School bell </a:t>
            </a:r>
            <a:r>
              <a:rPr lang="en-AU" sz="2800" b="1" dirty="0" smtClean="0"/>
              <a:t>rings</a:t>
            </a:r>
            <a:br>
              <a:rPr lang="en-AU" sz="2800" b="1" dirty="0" smtClean="0"/>
            </a:br>
            <a:r>
              <a:rPr lang="en-AU" sz="2800" b="1" dirty="0" smtClean="0"/>
              <a:t> </a:t>
            </a:r>
            <a:br>
              <a:rPr lang="en-AU" sz="2800" b="1" dirty="0" smtClean="0"/>
            </a:br>
            <a:r>
              <a:rPr lang="en-AU" sz="2800" dirty="0" smtClean="0"/>
              <a:t>(</a:t>
            </a:r>
            <a:r>
              <a:rPr lang="en-AU" sz="2800" dirty="0"/>
              <a:t>Beats Per Minute </a:t>
            </a:r>
            <a:r>
              <a:rPr lang="en-AU" sz="2800" b="1" dirty="0"/>
              <a:t>149</a:t>
            </a:r>
            <a:r>
              <a:rPr lang="en-AU" sz="2800" dirty="0"/>
              <a:t>) </a:t>
            </a:r>
            <a:br>
              <a:rPr lang="en-AU" sz="2800" dirty="0"/>
            </a:br>
            <a:r>
              <a:rPr lang="en-AU" sz="2800" dirty="0"/>
              <a:t>Each day that week, his class teacher was different. He was worried who is teacher would be.</a:t>
            </a:r>
            <a:br>
              <a:rPr lang="en-AU" sz="2800" dirty="0"/>
            </a:br>
            <a:r>
              <a:rPr lang="en-AU" sz="2800" dirty="0"/>
              <a:t/>
            </a:r>
            <a:br>
              <a:rPr lang="en-AU" sz="2800" dirty="0"/>
            </a:br>
            <a:endParaRPr lang="en-AU" sz="2800" dirty="0"/>
          </a:p>
        </p:txBody>
      </p:sp>
      <p:pic>
        <p:nvPicPr>
          <p:cNvPr id="4" name="Content Placeholder 3"/>
          <p:cNvPicPr>
            <a:picLocks noGrp="1" noChangeAspect="1"/>
          </p:cNvPicPr>
          <p:nvPr>
            <p:ph idx="1"/>
          </p:nvPr>
        </p:nvPicPr>
        <p:blipFill>
          <a:blip r:embed="rId2"/>
          <a:stretch>
            <a:fillRect/>
          </a:stretch>
        </p:blipFill>
        <p:spPr>
          <a:xfrm>
            <a:off x="7852586" y="532482"/>
            <a:ext cx="3307410" cy="5879842"/>
          </a:xfrm>
          <a:prstGeom prst="rect">
            <a:avLst/>
          </a:prstGeom>
        </p:spPr>
      </p:pic>
    </p:spTree>
    <p:extLst>
      <p:ext uri="{BB962C8B-B14F-4D97-AF65-F5344CB8AC3E}">
        <p14:creationId xmlns:p14="http://schemas.microsoft.com/office/powerpoint/2010/main" val="3598117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latin typeface="Calibri" panose="020F0502020204030204" pitchFamily="34" charset="0"/>
                <a:cs typeface="Calibri" panose="020F0502020204030204" pitchFamily="34" charset="0"/>
              </a:rPr>
              <a:t>Triggers for Agitation</a:t>
            </a:r>
          </a:p>
        </p:txBody>
      </p:sp>
      <p:sp>
        <p:nvSpPr>
          <p:cNvPr id="3" name="Content Placeholder 2"/>
          <p:cNvSpPr>
            <a:spLocks noGrp="1"/>
          </p:cNvSpPr>
          <p:nvPr>
            <p:ph idx="1"/>
          </p:nvPr>
        </p:nvSpPr>
        <p:spPr/>
        <p:txBody>
          <a:bodyPr>
            <a:normAutofit/>
          </a:bodyPr>
          <a:lstStyle/>
          <a:p>
            <a:r>
              <a:rPr lang="en-AU" sz="4000" dirty="0">
                <a:latin typeface="Calibri" panose="020F0502020204030204" pitchFamily="34" charset="0"/>
                <a:cs typeface="Calibri" panose="020F0502020204030204" pitchFamily="34" charset="0"/>
              </a:rPr>
              <a:t>No</a:t>
            </a:r>
          </a:p>
          <a:p>
            <a:r>
              <a:rPr lang="en-AU" sz="4000" dirty="0">
                <a:latin typeface="Calibri" panose="020F0502020204030204" pitchFamily="34" charset="0"/>
                <a:cs typeface="Calibri" panose="020F0502020204030204" pitchFamily="34" charset="0"/>
              </a:rPr>
              <a:t>Wait</a:t>
            </a:r>
          </a:p>
          <a:p>
            <a:r>
              <a:rPr lang="en-AU" sz="4000" dirty="0">
                <a:latin typeface="Calibri" panose="020F0502020204030204" pitchFamily="34" charset="0"/>
                <a:cs typeface="Calibri" panose="020F0502020204030204" pitchFamily="34" charset="0"/>
              </a:rPr>
              <a:t>Hurry up</a:t>
            </a:r>
          </a:p>
          <a:p>
            <a:r>
              <a:rPr lang="en-AU" sz="4000" dirty="0">
                <a:latin typeface="Calibri" panose="020F0502020204030204" pitchFamily="34" charset="0"/>
                <a:cs typeface="Calibri" panose="020F0502020204030204" pitchFamily="34" charset="0"/>
              </a:rPr>
              <a:t>Change</a:t>
            </a:r>
          </a:p>
          <a:p>
            <a:r>
              <a:rPr lang="en-AU" sz="4000" dirty="0">
                <a:latin typeface="Calibri" panose="020F0502020204030204" pitchFamily="34" charset="0"/>
                <a:cs typeface="Calibri" panose="020F0502020204030204" pitchFamily="34" charset="0"/>
              </a:rPr>
              <a:t>Not fair</a:t>
            </a:r>
          </a:p>
          <a:p>
            <a:r>
              <a:rPr lang="en-AU" sz="4000" dirty="0">
                <a:latin typeface="Calibri" panose="020F0502020204030204" pitchFamily="34" charset="0"/>
                <a:cs typeface="Calibri" panose="020F0502020204030204" pitchFamily="34" charset="0"/>
              </a:rPr>
              <a:t>Teasing and bullying</a:t>
            </a:r>
          </a:p>
        </p:txBody>
      </p:sp>
      <p:pic>
        <p:nvPicPr>
          <p:cNvPr id="4" name="Picture 3">
            <a:extLst>
              <a:ext uri="{FF2B5EF4-FFF2-40B4-BE49-F238E27FC236}">
                <a16:creationId xmlns:a16="http://schemas.microsoft.com/office/drawing/2014/main" xmlns="" id="{6C161F14-E08F-547E-1944-D808DCFC6FD0}"/>
              </a:ext>
            </a:extLst>
          </p:cNvPr>
          <p:cNvPicPr>
            <a:picLocks noChangeAspect="1"/>
          </p:cNvPicPr>
          <p:nvPr/>
        </p:nvPicPr>
        <p:blipFill>
          <a:blip r:embed="rId2"/>
          <a:stretch>
            <a:fillRect/>
          </a:stretch>
        </p:blipFill>
        <p:spPr>
          <a:xfrm>
            <a:off x="6861023" y="2010856"/>
            <a:ext cx="2720299" cy="3565705"/>
          </a:xfrm>
          <a:prstGeom prst="rect">
            <a:avLst/>
          </a:prstGeom>
        </p:spPr>
      </p:pic>
    </p:spTree>
    <p:extLst>
      <p:ext uri="{BB962C8B-B14F-4D97-AF65-F5344CB8AC3E}">
        <p14:creationId xmlns:p14="http://schemas.microsoft.com/office/powerpoint/2010/main" val="586462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0"/>
            <a:ext cx="8229600" cy="1066800"/>
          </a:xfrm>
        </p:spPr>
        <p:txBody>
          <a:bodyPr>
            <a:normAutofit/>
          </a:bodyPr>
          <a:lstStyle/>
          <a:p>
            <a:pPr algn="ctr" eaLnBrk="1" hangingPunct="1"/>
            <a:r>
              <a:rPr lang="en-US" altLang="en-US" sz="5400" b="1" dirty="0">
                <a:latin typeface="Calibri" panose="020F0502020204030204" pitchFamily="34" charset="0"/>
                <a:cs typeface="Calibri" panose="020F0502020204030204" pitchFamily="34" charset="0"/>
              </a:rPr>
              <a:t>Anger</a:t>
            </a:r>
          </a:p>
        </p:txBody>
      </p:sp>
      <p:sp>
        <p:nvSpPr>
          <p:cNvPr id="29699" name="Rectangle 3"/>
          <p:cNvSpPr>
            <a:spLocks noGrp="1" noChangeArrowheads="1"/>
          </p:cNvSpPr>
          <p:nvPr>
            <p:ph idx="1"/>
          </p:nvPr>
        </p:nvSpPr>
        <p:spPr>
          <a:xfrm>
            <a:off x="1256598" y="1307087"/>
            <a:ext cx="9615225" cy="5402253"/>
          </a:xfrm>
        </p:spPr>
        <p:txBody>
          <a:bodyPr>
            <a:normAutofit/>
          </a:bodyPr>
          <a:lstStyle/>
          <a:p>
            <a:r>
              <a:rPr lang="en-US" altLang="en-US" sz="3600" b="1" dirty="0">
                <a:latin typeface="Calibri" panose="020F0502020204030204" pitchFamily="34" charset="0"/>
                <a:cs typeface="Calibri" panose="020F0502020204030204" pitchFamily="34" charset="0"/>
              </a:rPr>
              <a:t>Frustration</a:t>
            </a:r>
            <a:r>
              <a:rPr lang="en-US" altLang="en-US" sz="3600" dirty="0">
                <a:latin typeface="Calibri" panose="020F0502020204030204" pitchFamily="34" charset="0"/>
                <a:cs typeface="Calibri" panose="020F0502020204030204" pitchFamily="34" charset="0"/>
              </a:rPr>
              <a:t> due to being thwarted from access to strategies to reduce anxiety</a:t>
            </a:r>
          </a:p>
          <a:p>
            <a:pPr eaLnBrk="1" hangingPunct="1"/>
            <a:r>
              <a:rPr lang="en-US" altLang="en-US" sz="3600" dirty="0">
                <a:latin typeface="Calibri" panose="020F0502020204030204" pitchFamily="34" charset="0"/>
                <a:cs typeface="Calibri" panose="020F0502020204030204" pitchFamily="34" charset="0"/>
              </a:rPr>
              <a:t>Dominance and </a:t>
            </a:r>
            <a:r>
              <a:rPr lang="en-US" altLang="en-US" sz="3600" b="1" dirty="0">
                <a:latin typeface="Calibri" panose="020F0502020204030204" pitchFamily="34" charset="0"/>
                <a:cs typeface="Calibri" panose="020F0502020204030204" pitchFamily="34" charset="0"/>
              </a:rPr>
              <a:t>control </a:t>
            </a:r>
            <a:r>
              <a:rPr lang="en-US" altLang="en-US" sz="3600" dirty="0">
                <a:latin typeface="Calibri" panose="020F0502020204030204" pitchFamily="34" charset="0"/>
                <a:cs typeface="Calibri" panose="020F0502020204030204" pitchFamily="34" charset="0"/>
              </a:rPr>
              <a:t>(Anxiety)</a:t>
            </a:r>
            <a:endParaRPr lang="en-US" altLang="en-US" sz="3600" b="1" dirty="0">
              <a:latin typeface="Calibri" panose="020F0502020204030204" pitchFamily="34" charset="0"/>
              <a:cs typeface="Calibri" panose="020F0502020204030204" pitchFamily="34" charset="0"/>
            </a:endParaRPr>
          </a:p>
          <a:p>
            <a:pPr eaLnBrk="1" hangingPunct="1"/>
            <a:r>
              <a:rPr lang="en-US" altLang="en-US" sz="3600" dirty="0">
                <a:latin typeface="Calibri" panose="020F0502020204030204" pitchFamily="34" charset="0"/>
                <a:cs typeface="Calibri" panose="020F0502020204030204" pitchFamily="34" charset="0"/>
              </a:rPr>
              <a:t>Anger due to </a:t>
            </a:r>
            <a:r>
              <a:rPr lang="en-US" altLang="en-US" sz="3600" b="1" dirty="0">
                <a:latin typeface="Calibri" panose="020F0502020204030204" pitchFamily="34" charset="0"/>
                <a:cs typeface="Calibri" panose="020F0502020204030204" pitchFamily="34" charset="0"/>
              </a:rPr>
              <a:t>not being valued and accepted </a:t>
            </a:r>
            <a:r>
              <a:rPr lang="en-US" altLang="en-US" sz="3600" dirty="0">
                <a:latin typeface="Calibri" panose="020F0502020204030204" pitchFamily="34" charset="0"/>
                <a:cs typeface="Calibri" panose="020F0502020204030204" pitchFamily="34" charset="0"/>
              </a:rPr>
              <a:t>(hating the world)</a:t>
            </a:r>
          </a:p>
          <a:p>
            <a:r>
              <a:rPr lang="en-AU" sz="3600" dirty="0">
                <a:latin typeface="Calibri" panose="020F0502020204030204" pitchFamily="34" charset="0"/>
                <a:cs typeface="Calibri" panose="020F0502020204030204" pitchFamily="34" charset="0"/>
              </a:rPr>
              <a:t>Not knowing </a:t>
            </a:r>
            <a:r>
              <a:rPr lang="en-AU" sz="3600" b="1" dirty="0">
                <a:latin typeface="Calibri" panose="020F0502020204030204" pitchFamily="34" charset="0"/>
                <a:cs typeface="Calibri" panose="020F0502020204030204" pitchFamily="34" charset="0"/>
              </a:rPr>
              <a:t>what else to do </a:t>
            </a:r>
            <a:r>
              <a:rPr lang="en-AU" sz="3600" dirty="0">
                <a:latin typeface="Calibri" panose="020F0502020204030204" pitchFamily="34" charset="0"/>
                <a:cs typeface="Calibri" panose="020F0502020204030204" pitchFamily="34" charset="0"/>
              </a:rPr>
              <a:t>(one-track mind)</a:t>
            </a:r>
          </a:p>
          <a:p>
            <a:r>
              <a:rPr lang="en-US" altLang="en-US" sz="3600" dirty="0">
                <a:latin typeface="Calibri" panose="020F0502020204030204" pitchFamily="34" charset="0"/>
                <a:cs typeface="Calibri" panose="020F0502020204030204" pitchFamily="34" charset="0"/>
              </a:rPr>
              <a:t>Agitated </a:t>
            </a:r>
            <a:r>
              <a:rPr lang="en-US" altLang="en-US" sz="3600" dirty="0" err="1">
                <a:latin typeface="Calibri" panose="020F0502020204030204" pitchFamily="34" charset="0"/>
                <a:cs typeface="Calibri" panose="020F0502020204030204" pitchFamily="34" charset="0"/>
              </a:rPr>
              <a:t>externalised</a:t>
            </a:r>
            <a:r>
              <a:rPr lang="en-US" altLang="en-US" sz="3600" dirty="0">
                <a:latin typeface="Calibri" panose="020F0502020204030204" pitchFamily="34" charset="0"/>
                <a:cs typeface="Calibri" panose="020F0502020204030204" pitchFamily="34" charset="0"/>
              </a:rPr>
              <a:t> </a:t>
            </a:r>
            <a:r>
              <a:rPr lang="en-US" altLang="en-US" sz="3600" b="1" dirty="0">
                <a:latin typeface="Calibri" panose="020F0502020204030204" pitchFamily="34" charset="0"/>
                <a:cs typeface="Calibri" panose="020F0502020204030204" pitchFamily="34" charset="0"/>
              </a:rPr>
              <a:t>depression </a:t>
            </a:r>
            <a:r>
              <a:rPr lang="en-US" altLang="en-US" sz="3600" dirty="0">
                <a:latin typeface="Calibri" panose="020F0502020204030204" pitchFamily="34" charset="0"/>
                <a:cs typeface="Calibri" panose="020F0502020204030204" pitchFamily="34" charset="0"/>
              </a:rPr>
              <a:t>(attack mode)</a:t>
            </a:r>
            <a:endParaRPr lang="en-US" altLang="en-US" sz="3600" b="1" dirty="0">
              <a:latin typeface="Calibri" panose="020F0502020204030204" pitchFamily="34" charset="0"/>
              <a:cs typeface="Calibri" panose="020F0502020204030204" pitchFamily="34" charset="0"/>
            </a:endParaRPr>
          </a:p>
          <a:p>
            <a:pPr eaLnBrk="1" hangingPunct="1"/>
            <a:endParaRPr lang="en-US" altLang="en-US" b="1" dirty="0"/>
          </a:p>
        </p:txBody>
      </p:sp>
    </p:spTree>
    <p:extLst>
      <p:ext uri="{BB962C8B-B14F-4D97-AF65-F5344CB8AC3E}">
        <p14:creationId xmlns:p14="http://schemas.microsoft.com/office/powerpoint/2010/main" val="3421141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96481387-B5AD-4F98-A535-83621BC11B80}"/>
              </a:ext>
            </a:extLst>
          </p:cNvPr>
          <p:cNvSpPr>
            <a:spLocks noGrp="1" noChangeArrowheads="1"/>
          </p:cNvSpPr>
          <p:nvPr>
            <p:ph type="title"/>
          </p:nvPr>
        </p:nvSpPr>
        <p:spPr/>
        <p:txBody>
          <a:bodyPr>
            <a:normAutofit/>
          </a:bodyPr>
          <a:lstStyle/>
          <a:p>
            <a:pPr algn="ctr" eaLnBrk="1" hangingPunct="1"/>
            <a:r>
              <a:rPr lang="en-US" altLang="en-US" sz="4050" dirty="0">
                <a:latin typeface="Calibri" panose="020F0502020204030204" pitchFamily="34" charset="0"/>
                <a:cs typeface="Calibri" panose="020F0502020204030204" pitchFamily="34" charset="0"/>
              </a:rPr>
              <a:t>Sadness Expressed As Anger</a:t>
            </a:r>
            <a:endParaRPr lang="en-AU" altLang="en-US" sz="4050" dirty="0">
              <a:latin typeface="Calibri" panose="020F0502020204030204" pitchFamily="34" charset="0"/>
              <a:cs typeface="Calibri" panose="020F0502020204030204" pitchFamily="34" charset="0"/>
            </a:endParaRPr>
          </a:p>
        </p:txBody>
      </p:sp>
      <p:pic>
        <p:nvPicPr>
          <p:cNvPr id="28676" name="Picture 4" descr="Feeling sad">
            <a:extLst>
              <a:ext uri="{FF2B5EF4-FFF2-40B4-BE49-F238E27FC236}">
                <a16:creationId xmlns:a16="http://schemas.microsoft.com/office/drawing/2014/main" xmlns="" id="{78E3787A-10C0-426A-8C10-AE75DBFD5C2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tretch>
            <a:fillRect/>
          </a:stretch>
        </p:blipFill>
        <p:spPr>
          <a:xfrm>
            <a:off x="3504758" y="1340277"/>
            <a:ext cx="5182483" cy="5316513"/>
          </a:xfrm>
        </p:spPr>
      </p:pic>
    </p:spTree>
    <p:custDataLst>
      <p:tags r:id="rId1"/>
    </p:custDataLst>
    <p:extLst>
      <p:ext uri="{BB962C8B-B14F-4D97-AF65-F5344CB8AC3E}">
        <p14:creationId xmlns:p14="http://schemas.microsoft.com/office/powerpoint/2010/main" val="73286900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Depression</a:t>
            </a:r>
            <a:endParaRPr lang="en-AU" sz="5400" dirty="0"/>
          </a:p>
        </p:txBody>
      </p:sp>
      <p:sp>
        <p:nvSpPr>
          <p:cNvPr id="3" name="Content Placeholder 2"/>
          <p:cNvSpPr>
            <a:spLocks noGrp="1"/>
          </p:cNvSpPr>
          <p:nvPr>
            <p:ph idx="1"/>
          </p:nvPr>
        </p:nvSpPr>
        <p:spPr>
          <a:xfrm>
            <a:off x="660129" y="1371601"/>
            <a:ext cx="10904342" cy="2992940"/>
          </a:xfrm>
        </p:spPr>
        <p:txBody>
          <a:bodyPr>
            <a:normAutofit fontScale="85000" lnSpcReduction="20000"/>
          </a:bodyPr>
          <a:lstStyle/>
          <a:p>
            <a:endParaRPr lang="en-AU" dirty="0"/>
          </a:p>
          <a:p>
            <a:pPr marL="0" indent="0">
              <a:buNone/>
            </a:pPr>
            <a:r>
              <a:rPr lang="en-AU" sz="4000" b="1" dirty="0"/>
              <a:t>One in three </a:t>
            </a:r>
            <a:r>
              <a:rPr lang="en-AU" sz="4000" dirty="0"/>
              <a:t>autistic adolescents have signs of a clinical depression</a:t>
            </a:r>
          </a:p>
          <a:p>
            <a:pPr marL="0" indent="0">
              <a:buNone/>
            </a:pPr>
            <a:r>
              <a:rPr lang="en-AU" sz="4000" dirty="0"/>
              <a:t>Those signs may have been apparent as young as 7 years old</a:t>
            </a:r>
          </a:p>
          <a:p>
            <a:pPr marL="0" indent="0">
              <a:buNone/>
            </a:pPr>
            <a:r>
              <a:rPr lang="en-AU" sz="4000" dirty="0"/>
              <a:t>Treatment needs to address many aspects of autism</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7724" y="4407171"/>
            <a:ext cx="3049151" cy="215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xmlns="" id="{FA5239B5-61A7-C5B5-BAD4-40C4876C7DAE}"/>
              </a:ext>
            </a:extLst>
          </p:cNvPr>
          <p:cNvPicPr>
            <a:picLocks noChangeAspect="1"/>
          </p:cNvPicPr>
          <p:nvPr/>
        </p:nvPicPr>
        <p:blipFill>
          <a:blip r:embed="rId3"/>
          <a:stretch>
            <a:fillRect/>
          </a:stretch>
        </p:blipFill>
        <p:spPr>
          <a:xfrm>
            <a:off x="204346" y="6040934"/>
            <a:ext cx="1102481" cy="595653"/>
          </a:xfrm>
          <a:prstGeom prst="rect">
            <a:avLst/>
          </a:prstGeom>
        </p:spPr>
      </p:pic>
      <p:sp>
        <p:nvSpPr>
          <p:cNvPr id="9" name="TextBox 8">
            <a:extLst>
              <a:ext uri="{FF2B5EF4-FFF2-40B4-BE49-F238E27FC236}">
                <a16:creationId xmlns:a16="http://schemas.microsoft.com/office/drawing/2014/main" xmlns="" id="{63E86A20-9812-F128-E78F-D32536E3DA9D}"/>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228243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8633"/>
            <a:ext cx="9144000" cy="2387600"/>
          </a:xfrm>
        </p:spPr>
        <p:txBody>
          <a:bodyPr>
            <a:normAutofit fontScale="90000"/>
          </a:bodyPr>
          <a:lstStyle/>
          <a:p>
            <a:r>
              <a:rPr lang="en-AU" b="1" i="1" dirty="0"/>
              <a:t>Exploring Depression and Beating the Blues</a:t>
            </a:r>
          </a:p>
        </p:txBody>
      </p:sp>
      <p:sp>
        <p:nvSpPr>
          <p:cNvPr id="3" name="Subtitle 2"/>
          <p:cNvSpPr>
            <a:spLocks noGrp="1"/>
          </p:cNvSpPr>
          <p:nvPr>
            <p:ph type="subTitle" idx="1"/>
          </p:nvPr>
        </p:nvSpPr>
        <p:spPr/>
        <p:txBody>
          <a:bodyPr/>
          <a:lstStyle/>
          <a:p>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905" y="2180917"/>
            <a:ext cx="3100030" cy="4359417"/>
          </a:xfrm>
          <a:prstGeom prst="rect">
            <a:avLst/>
          </a:prstGeom>
        </p:spPr>
      </p:pic>
      <p:pic>
        <p:nvPicPr>
          <p:cNvPr id="6" name="Picture 5">
            <a:extLst>
              <a:ext uri="{FF2B5EF4-FFF2-40B4-BE49-F238E27FC236}">
                <a16:creationId xmlns:a16="http://schemas.microsoft.com/office/drawing/2014/main" xmlns="" id="{57A712F4-FDC2-BFE7-B566-172C8EC124A4}"/>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E5442B97-E6FA-2A97-77D7-31FD19A051FB}"/>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819484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43" y="365125"/>
            <a:ext cx="11635483" cy="1325563"/>
          </a:xfrm>
        </p:spPr>
        <p:txBody>
          <a:bodyPr>
            <a:noAutofit/>
          </a:bodyPr>
          <a:lstStyle/>
          <a:p>
            <a:pPr algn="ctr"/>
            <a:r>
              <a:rPr lang="en-AU" sz="4800" b="1" dirty="0"/>
              <a:t>Characteristics of Depression Associated with Autism</a:t>
            </a:r>
          </a:p>
        </p:txBody>
      </p:sp>
      <p:sp>
        <p:nvSpPr>
          <p:cNvPr id="3" name="Content Placeholder 2"/>
          <p:cNvSpPr>
            <a:spLocks noGrp="1"/>
          </p:cNvSpPr>
          <p:nvPr>
            <p:ph idx="1"/>
          </p:nvPr>
        </p:nvSpPr>
        <p:spPr/>
        <p:txBody>
          <a:bodyPr>
            <a:normAutofit/>
          </a:bodyPr>
          <a:lstStyle/>
          <a:p>
            <a:r>
              <a:rPr lang="en-AU" sz="2400" dirty="0"/>
              <a:t>A change in the special interest to a </a:t>
            </a:r>
            <a:r>
              <a:rPr lang="en-AU" sz="2400" b="1" dirty="0"/>
              <a:t>morbid or macabre topic</a:t>
            </a:r>
          </a:p>
          <a:p>
            <a:r>
              <a:rPr lang="en-AU" sz="2400" dirty="0"/>
              <a:t>Watching movies with a </a:t>
            </a:r>
            <a:r>
              <a:rPr lang="en-AU" sz="2400" b="1" dirty="0"/>
              <a:t>theme of death and despair</a:t>
            </a:r>
          </a:p>
          <a:p>
            <a:r>
              <a:rPr lang="en-AU" sz="2400" dirty="0"/>
              <a:t>An attempt to understand morbid thoughts and deep negative inner emotions</a:t>
            </a:r>
          </a:p>
        </p:txBody>
      </p:sp>
      <p:pic>
        <p:nvPicPr>
          <p:cNvPr id="4" name="Picture 3"/>
          <p:cNvPicPr>
            <a:picLocks noChangeAspect="1"/>
          </p:cNvPicPr>
          <p:nvPr/>
        </p:nvPicPr>
        <p:blipFill>
          <a:blip r:embed="rId2"/>
          <a:stretch>
            <a:fillRect/>
          </a:stretch>
        </p:blipFill>
        <p:spPr>
          <a:xfrm>
            <a:off x="1894369" y="3889206"/>
            <a:ext cx="3829746" cy="2548522"/>
          </a:xfrm>
          <a:prstGeom prst="rect">
            <a:avLst/>
          </a:prstGeom>
        </p:spPr>
      </p:pic>
      <p:pic>
        <p:nvPicPr>
          <p:cNvPr id="5" name="Picture 4"/>
          <p:cNvPicPr>
            <a:picLocks noChangeAspect="1"/>
          </p:cNvPicPr>
          <p:nvPr/>
        </p:nvPicPr>
        <p:blipFill>
          <a:blip r:embed="rId3"/>
          <a:stretch>
            <a:fillRect/>
          </a:stretch>
        </p:blipFill>
        <p:spPr>
          <a:xfrm>
            <a:off x="6780284" y="3561375"/>
            <a:ext cx="2366164" cy="3142751"/>
          </a:xfrm>
          <a:prstGeom prst="rect">
            <a:avLst/>
          </a:prstGeom>
        </p:spPr>
      </p:pic>
      <p:pic>
        <p:nvPicPr>
          <p:cNvPr id="10" name="Picture 9">
            <a:extLst>
              <a:ext uri="{FF2B5EF4-FFF2-40B4-BE49-F238E27FC236}">
                <a16:creationId xmlns:a16="http://schemas.microsoft.com/office/drawing/2014/main" xmlns="" id="{87AACAE6-8F31-5054-F396-3625537315E4}"/>
              </a:ext>
            </a:extLst>
          </p:cNvPr>
          <p:cNvPicPr>
            <a:picLocks noChangeAspect="1"/>
          </p:cNvPicPr>
          <p:nvPr/>
        </p:nvPicPr>
        <p:blipFill>
          <a:blip r:embed="rId4"/>
          <a:stretch>
            <a:fillRect/>
          </a:stretch>
        </p:blipFill>
        <p:spPr>
          <a:xfrm>
            <a:off x="204346" y="6040934"/>
            <a:ext cx="1102481" cy="595653"/>
          </a:xfrm>
          <a:prstGeom prst="rect">
            <a:avLst/>
          </a:prstGeom>
        </p:spPr>
      </p:pic>
      <p:sp>
        <p:nvSpPr>
          <p:cNvPr id="11" name="TextBox 10">
            <a:extLst>
              <a:ext uri="{FF2B5EF4-FFF2-40B4-BE49-F238E27FC236}">
                <a16:creationId xmlns:a16="http://schemas.microsoft.com/office/drawing/2014/main" xmlns="" id="{5F654EA0-6750-9150-90F6-22583B4BA100}"/>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4264227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189"/>
            <a:ext cx="10515600" cy="1584500"/>
          </a:xfrm>
        </p:spPr>
        <p:txBody>
          <a:bodyPr>
            <a:normAutofit/>
          </a:bodyPr>
          <a:lstStyle/>
          <a:p>
            <a:pPr algn="ctr"/>
            <a:r>
              <a:rPr lang="en-AU" b="1" dirty="0"/>
              <a:t>Characteristics of Depression Associated with Autism</a:t>
            </a:r>
          </a:p>
        </p:txBody>
      </p:sp>
      <p:sp>
        <p:nvSpPr>
          <p:cNvPr id="3" name="Content Placeholder 2"/>
          <p:cNvSpPr>
            <a:spLocks noGrp="1"/>
          </p:cNvSpPr>
          <p:nvPr>
            <p:ph idx="1"/>
          </p:nvPr>
        </p:nvSpPr>
        <p:spPr>
          <a:xfrm>
            <a:off x="426346" y="1516134"/>
            <a:ext cx="11163534" cy="5232727"/>
          </a:xfrm>
        </p:spPr>
        <p:txBody>
          <a:bodyPr>
            <a:normAutofit/>
          </a:bodyPr>
          <a:lstStyle/>
          <a:p>
            <a:r>
              <a:rPr lang="en-AU" sz="2400" dirty="0"/>
              <a:t>Fewer, if any,</a:t>
            </a:r>
            <a:r>
              <a:rPr lang="en-AU" sz="2400" b="1" dirty="0"/>
              <a:t> friends </a:t>
            </a:r>
            <a:r>
              <a:rPr lang="en-AU" sz="2400" dirty="0"/>
              <a:t>to alleviate depression through compassion, reassurance, affection, distraction, and enjoyable social experiences</a:t>
            </a:r>
          </a:p>
          <a:p>
            <a:r>
              <a:rPr lang="en-AU" sz="2400" dirty="0"/>
              <a:t>Difficulty resonating with or being </a:t>
            </a:r>
            <a:r>
              <a:rPr lang="en-AU" sz="2400" b="1" dirty="0"/>
              <a:t>infused by the happiness of others </a:t>
            </a:r>
          </a:p>
          <a:p>
            <a:r>
              <a:rPr lang="en-AU" sz="2400" dirty="0"/>
              <a:t>Try to resolve depression by solitary, </a:t>
            </a:r>
            <a:r>
              <a:rPr lang="en-AU" sz="2400" b="1" dirty="0"/>
              <a:t>subjective thought </a:t>
            </a:r>
            <a:r>
              <a:rPr lang="en-AU" sz="2400" dirty="0"/>
              <a:t>or using the </a:t>
            </a:r>
            <a:r>
              <a:rPr lang="en-AU" sz="2400" b="1" dirty="0"/>
              <a:t>special interest </a:t>
            </a:r>
            <a:r>
              <a:rPr lang="en-AU" sz="2400" dirty="0"/>
              <a:t>as a thought blocker or energiser</a:t>
            </a:r>
          </a:p>
          <a:p>
            <a:r>
              <a:rPr lang="en-AU" sz="2400" b="1" dirty="0"/>
              <a:t>Concept of self is </a:t>
            </a:r>
            <a:r>
              <a:rPr lang="en-AU" sz="2400" dirty="0"/>
              <a:t>based on the criticisms and rejection of peers rather than compliments and acceptance. The seeds of depression and the basis for negative self-belief</a:t>
            </a:r>
          </a:p>
          <a:p>
            <a:r>
              <a:rPr lang="en-AU" sz="2400" b="1" dirty="0"/>
              <a:t>Camouflaging</a:t>
            </a:r>
            <a:r>
              <a:rPr lang="en-AU" sz="2400" dirty="0"/>
              <a:t> – mental exhaustion, non-authentic self</a:t>
            </a:r>
          </a:p>
        </p:txBody>
      </p:sp>
      <p:pic>
        <p:nvPicPr>
          <p:cNvPr id="6" name="Picture 5">
            <a:extLst>
              <a:ext uri="{FF2B5EF4-FFF2-40B4-BE49-F238E27FC236}">
                <a16:creationId xmlns:a16="http://schemas.microsoft.com/office/drawing/2014/main" xmlns="" id="{6ACA20D1-9A0D-2AB0-B608-17B8C26AE54E}"/>
              </a:ext>
            </a:extLst>
          </p:cNvPr>
          <p:cNvPicPr>
            <a:picLocks noChangeAspect="1"/>
          </p:cNvPicPr>
          <p:nvPr/>
        </p:nvPicPr>
        <p:blipFill>
          <a:blip r:embed="rId2"/>
          <a:stretch>
            <a:fillRect/>
          </a:stretch>
        </p:blipFill>
        <p:spPr>
          <a:xfrm>
            <a:off x="204346" y="6040934"/>
            <a:ext cx="1102481" cy="595653"/>
          </a:xfrm>
          <a:prstGeom prst="rect">
            <a:avLst/>
          </a:prstGeom>
        </p:spPr>
      </p:pic>
      <p:sp>
        <p:nvSpPr>
          <p:cNvPr id="7" name="TextBox 6">
            <a:extLst>
              <a:ext uri="{FF2B5EF4-FFF2-40B4-BE49-F238E27FC236}">
                <a16:creationId xmlns:a16="http://schemas.microsoft.com/office/drawing/2014/main" xmlns="" id="{953CD355-6760-C841-4505-112353015D19}"/>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832267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AU" b="1" i="1" dirty="0"/>
              <a:t>This is Who I Am </a:t>
            </a:r>
            <a:r>
              <a:rPr lang="en-AU" b="1" dirty="0"/>
              <a:t>Book</a:t>
            </a:r>
            <a:r>
              <a:rPr lang="en-AU" dirty="0"/>
              <a:t>: </a:t>
            </a:r>
            <a:br>
              <a:rPr lang="en-AU" dirty="0"/>
            </a:br>
            <a:r>
              <a:rPr lang="en-AU" dirty="0"/>
              <a:t>Qualities in Personality and Abilities</a:t>
            </a:r>
          </a:p>
        </p:txBody>
      </p:sp>
      <p:sp>
        <p:nvSpPr>
          <p:cNvPr id="5" name="Content Placeholder 4"/>
          <p:cNvSpPr>
            <a:spLocks noGrp="1"/>
          </p:cNvSpPr>
          <p:nvPr>
            <p:ph sz="half" idx="1"/>
          </p:nvPr>
        </p:nvSpPr>
        <p:spPr/>
        <p:txBody>
          <a:bodyPr>
            <a:normAutofit fontScale="92500" lnSpcReduction="20000"/>
          </a:bodyPr>
          <a:lstStyle/>
          <a:p>
            <a:pPr marL="0" indent="0">
              <a:buNone/>
            </a:pPr>
            <a:r>
              <a:rPr lang="en-AU" b="1" dirty="0"/>
              <a:t>Personality</a:t>
            </a:r>
          </a:p>
          <a:p>
            <a:r>
              <a:rPr lang="en-AU" dirty="0"/>
              <a:t>Kind</a:t>
            </a:r>
          </a:p>
          <a:p>
            <a:r>
              <a:rPr lang="en-AU" dirty="0"/>
              <a:t>Caring</a:t>
            </a:r>
          </a:p>
          <a:p>
            <a:r>
              <a:rPr lang="en-AU" dirty="0"/>
              <a:t>A loyal friend</a:t>
            </a:r>
          </a:p>
          <a:p>
            <a:r>
              <a:rPr lang="en-AU" dirty="0"/>
              <a:t>Honest</a:t>
            </a:r>
          </a:p>
          <a:p>
            <a:r>
              <a:rPr lang="en-AU" dirty="0"/>
              <a:t>Forthright</a:t>
            </a:r>
          </a:p>
          <a:p>
            <a:r>
              <a:rPr lang="en-AU" dirty="0"/>
              <a:t>A perfectionist</a:t>
            </a:r>
          </a:p>
          <a:p>
            <a:r>
              <a:rPr lang="en-AU" dirty="0"/>
              <a:t>Determined</a:t>
            </a:r>
          </a:p>
          <a:p>
            <a:r>
              <a:rPr lang="en-AU" dirty="0"/>
              <a:t>Brave</a:t>
            </a:r>
          </a:p>
          <a:p>
            <a:r>
              <a:rPr lang="en-AU" dirty="0" err="1"/>
              <a:t>Humourous</a:t>
            </a:r>
            <a:endParaRPr lang="en-AU" dirty="0"/>
          </a:p>
          <a:p>
            <a:endParaRPr lang="en-AU" dirty="0"/>
          </a:p>
        </p:txBody>
      </p:sp>
      <p:sp>
        <p:nvSpPr>
          <p:cNvPr id="6" name="Content Placeholder 5"/>
          <p:cNvSpPr>
            <a:spLocks noGrp="1"/>
          </p:cNvSpPr>
          <p:nvPr>
            <p:ph sz="half" idx="2"/>
          </p:nvPr>
        </p:nvSpPr>
        <p:spPr/>
        <p:txBody>
          <a:bodyPr>
            <a:normAutofit fontScale="92500" lnSpcReduction="20000"/>
          </a:bodyPr>
          <a:lstStyle/>
          <a:p>
            <a:pPr marL="0" indent="0">
              <a:buNone/>
            </a:pPr>
            <a:r>
              <a:rPr lang="en-AU" b="1" dirty="0"/>
              <a:t>Abilities</a:t>
            </a:r>
          </a:p>
          <a:p>
            <a:r>
              <a:rPr lang="en-AU" dirty="0"/>
              <a:t>Drawing and art</a:t>
            </a:r>
          </a:p>
          <a:p>
            <a:r>
              <a:rPr lang="en-AU" dirty="0"/>
              <a:t>Creating Lego models</a:t>
            </a:r>
          </a:p>
          <a:p>
            <a:r>
              <a:rPr lang="en-AU" dirty="0"/>
              <a:t>Exceptional long-term memory</a:t>
            </a:r>
          </a:p>
          <a:p>
            <a:r>
              <a:rPr lang="en-AU" dirty="0"/>
              <a:t>Talented in mathematics</a:t>
            </a:r>
          </a:p>
          <a:p>
            <a:r>
              <a:rPr lang="en-AU" dirty="0"/>
              <a:t>Noticing details</a:t>
            </a:r>
          </a:p>
          <a:p>
            <a:r>
              <a:rPr lang="en-AU" dirty="0"/>
              <a:t>Expert on ……</a:t>
            </a:r>
          </a:p>
          <a:p>
            <a:endParaRPr lang="en-AU" dirty="0"/>
          </a:p>
          <a:p>
            <a:endParaRPr lang="en-AU" dirty="0"/>
          </a:p>
        </p:txBody>
      </p:sp>
      <p:pic>
        <p:nvPicPr>
          <p:cNvPr id="7" name="Picture 6">
            <a:extLst>
              <a:ext uri="{FF2B5EF4-FFF2-40B4-BE49-F238E27FC236}">
                <a16:creationId xmlns:a16="http://schemas.microsoft.com/office/drawing/2014/main" xmlns="" id="{60C617EC-5E5D-B122-E66D-F7513878047A}"/>
              </a:ext>
            </a:extLst>
          </p:cNvPr>
          <p:cNvPicPr>
            <a:picLocks noChangeAspect="1"/>
          </p:cNvPicPr>
          <p:nvPr/>
        </p:nvPicPr>
        <p:blipFill>
          <a:blip r:embed="rId2"/>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D2F3DF9B-2ED6-7746-0505-F8197F1EC910}"/>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201187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Ring Binder or Computer Programme</a:t>
            </a:r>
          </a:p>
        </p:txBody>
      </p:sp>
      <p:sp>
        <p:nvSpPr>
          <p:cNvPr id="4" name="Content Placeholder 3"/>
          <p:cNvSpPr>
            <a:spLocks noGrp="1"/>
          </p:cNvSpPr>
          <p:nvPr>
            <p:ph sz="half" idx="2"/>
          </p:nvPr>
        </p:nvSpPr>
        <p:spPr>
          <a:xfrm>
            <a:off x="6172200" y="1690688"/>
            <a:ext cx="4038600" cy="5050680"/>
          </a:xfrm>
        </p:spPr>
        <p:txBody>
          <a:bodyPr>
            <a:normAutofit/>
          </a:bodyPr>
          <a:lstStyle/>
          <a:p>
            <a:r>
              <a:rPr lang="en-AU" dirty="0"/>
              <a:t>Each quality at the top of a page</a:t>
            </a:r>
          </a:p>
          <a:p>
            <a:r>
              <a:rPr lang="en-AU" dirty="0"/>
              <a:t>Record examples of the expression of that quality (a diary)</a:t>
            </a:r>
          </a:p>
          <a:p>
            <a:r>
              <a:rPr lang="en-AU" dirty="0"/>
              <a:t>Photographs, copies of reports and grades, compliments from friends and family </a:t>
            </a:r>
          </a:p>
        </p:txBody>
      </p:sp>
      <p:pic>
        <p:nvPicPr>
          <p:cNvPr id="2052" name="Picture 4" descr="https://encrypted-tbn0.gstatic.com/images?q=tbn:ANd9GcQjscohsZ4zy-0yctA19GS9LuXecYp7PigukJJoGN33TZR-m-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345" y="2448605"/>
            <a:ext cx="4260599" cy="3195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D4A9BAD-0D00-955E-B5E3-7D431EF65E0F}"/>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2F0B8B0A-BCA1-98C3-3B3B-1A24A2F088E6}"/>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2644550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5400" b="1" dirty="0"/>
              <a:t>Ring Binder or Computer Programme</a:t>
            </a:r>
          </a:p>
        </p:txBody>
      </p:sp>
      <p:pic>
        <p:nvPicPr>
          <p:cNvPr id="2053"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72886" y="2373100"/>
            <a:ext cx="3384376" cy="224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5183313" y="1782566"/>
            <a:ext cx="6736938" cy="4958801"/>
          </a:xfrm>
        </p:spPr>
        <p:txBody>
          <a:bodyPr>
            <a:normAutofit fontScale="92500"/>
          </a:bodyPr>
          <a:lstStyle/>
          <a:p>
            <a:r>
              <a:rPr lang="en-AU" dirty="0"/>
              <a:t>Qualities of a hero in the family or character in a film or TV programme (e.g. Dr. Who)</a:t>
            </a:r>
          </a:p>
          <a:p>
            <a:r>
              <a:rPr lang="en-AU" dirty="0"/>
              <a:t>Each admired quality of the hero has a page</a:t>
            </a:r>
          </a:p>
          <a:p>
            <a:r>
              <a:rPr lang="en-AU" dirty="0"/>
              <a:t>Add entries throughout and after the programme</a:t>
            </a:r>
          </a:p>
          <a:p>
            <a:r>
              <a:rPr lang="en-AU" dirty="0"/>
              <a:t>Confirming progress towards a valued personality</a:t>
            </a:r>
          </a:p>
          <a:p>
            <a:r>
              <a:rPr lang="en-AU" dirty="0"/>
              <a:t>The book is an </a:t>
            </a:r>
            <a:r>
              <a:rPr lang="en-AU" b="1" dirty="0"/>
              <a:t>antidote to depression and builds a positive self-image </a:t>
            </a:r>
          </a:p>
        </p:txBody>
      </p:sp>
      <p:pic>
        <p:nvPicPr>
          <p:cNvPr id="6" name="Picture 5">
            <a:extLst>
              <a:ext uri="{FF2B5EF4-FFF2-40B4-BE49-F238E27FC236}">
                <a16:creationId xmlns:a16="http://schemas.microsoft.com/office/drawing/2014/main" xmlns="" id="{07F5008A-339A-210A-8361-95794A5922D7}"/>
              </a:ext>
            </a:extLst>
          </p:cNvPr>
          <p:cNvPicPr>
            <a:picLocks noChangeAspect="1"/>
          </p:cNvPicPr>
          <p:nvPr/>
        </p:nvPicPr>
        <p:blipFill>
          <a:blip r:embed="rId3"/>
          <a:stretch>
            <a:fillRect/>
          </a:stretch>
        </p:blipFill>
        <p:spPr>
          <a:xfrm>
            <a:off x="204346" y="6040934"/>
            <a:ext cx="1102481" cy="595653"/>
          </a:xfrm>
          <a:prstGeom prst="rect">
            <a:avLst/>
          </a:prstGeom>
        </p:spPr>
      </p:pic>
      <p:sp>
        <p:nvSpPr>
          <p:cNvPr id="7" name="TextBox 6">
            <a:extLst>
              <a:ext uri="{FF2B5EF4-FFF2-40B4-BE49-F238E27FC236}">
                <a16:creationId xmlns:a16="http://schemas.microsoft.com/office/drawing/2014/main" xmlns="" id="{84E71FA8-10F1-B3E7-721A-8012A8E07282}"/>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105887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C1AABE-1B54-4A44-B553-4FBD58E5397D}"/>
              </a:ext>
            </a:extLst>
          </p:cNvPr>
          <p:cNvSpPr>
            <a:spLocks noGrp="1"/>
          </p:cNvSpPr>
          <p:nvPr>
            <p:ph type="title"/>
          </p:nvPr>
        </p:nvSpPr>
        <p:spPr/>
        <p:txBody>
          <a:bodyPr>
            <a:normAutofit/>
          </a:bodyPr>
          <a:lstStyle/>
          <a:p>
            <a:pPr algn="ctr"/>
            <a:r>
              <a:rPr lang="en-US" sz="5400" b="1" dirty="0"/>
              <a:t>Autism Assistance Dog</a:t>
            </a:r>
            <a:endParaRPr lang="en-AU" sz="5400" b="1" dirty="0"/>
          </a:p>
        </p:txBody>
      </p:sp>
      <p:pic>
        <p:nvPicPr>
          <p:cNvPr id="4" name="Content Placeholder 3">
            <a:extLst>
              <a:ext uri="{FF2B5EF4-FFF2-40B4-BE49-F238E27FC236}">
                <a16:creationId xmlns:a16="http://schemas.microsoft.com/office/drawing/2014/main" xmlns="" id="{A6CAFB86-5928-4665-9D46-CB0669C89700}"/>
              </a:ext>
            </a:extLst>
          </p:cNvPr>
          <p:cNvPicPr>
            <a:picLocks noGrp="1" noChangeAspect="1"/>
          </p:cNvPicPr>
          <p:nvPr>
            <p:ph idx="1"/>
          </p:nvPr>
        </p:nvPicPr>
        <p:blipFill>
          <a:blip r:embed="rId2"/>
          <a:stretch>
            <a:fillRect/>
          </a:stretch>
        </p:blipFill>
        <p:spPr>
          <a:xfrm>
            <a:off x="2762250" y="2124869"/>
            <a:ext cx="6667500" cy="3752850"/>
          </a:xfrm>
          <a:prstGeom prst="rect">
            <a:avLst/>
          </a:prstGeom>
        </p:spPr>
      </p:pic>
    </p:spTree>
    <p:extLst>
      <p:ext uri="{BB962C8B-B14F-4D97-AF65-F5344CB8AC3E}">
        <p14:creationId xmlns:p14="http://schemas.microsoft.com/office/powerpoint/2010/main" val="662358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algn="ctr" eaLnBrk="1" hangingPunct="1"/>
            <a:r>
              <a:rPr lang="en-AU" b="1" dirty="0">
                <a:latin typeface="Calibri" panose="020F0502020204030204" pitchFamily="34" charset="0"/>
                <a:cs typeface="Calibri" panose="020F0502020204030204" pitchFamily="34" charset="0"/>
              </a:rPr>
              <a:t>Appreciation</a:t>
            </a:r>
          </a:p>
        </p:txBody>
      </p:sp>
      <p:sp>
        <p:nvSpPr>
          <p:cNvPr id="3" name="Content Placeholder 2"/>
          <p:cNvSpPr>
            <a:spLocks noGrp="1"/>
          </p:cNvSpPr>
          <p:nvPr>
            <p:ph idx="1"/>
          </p:nvPr>
        </p:nvSpPr>
        <p:spPr/>
        <p:txBody>
          <a:bodyPr>
            <a:normAutofit/>
          </a:bodyPr>
          <a:lstStyle/>
          <a:p>
            <a:pPr marL="0" indent="0">
              <a:lnSpc>
                <a:spcPct val="80000"/>
              </a:lnSpc>
              <a:buNone/>
            </a:pPr>
            <a:r>
              <a:rPr lang="en-AU" dirty="0">
                <a:latin typeface="Calibri" panose="020F0502020204030204" pitchFamily="34" charset="0"/>
                <a:cs typeface="Calibri" panose="020F0502020204030204" pitchFamily="34" charset="0"/>
              </a:rPr>
              <a:t>List at least </a:t>
            </a:r>
            <a:r>
              <a:rPr lang="en-AU" b="1" dirty="0">
                <a:latin typeface="Calibri" panose="020F0502020204030204" pitchFamily="34" charset="0"/>
                <a:cs typeface="Calibri" panose="020F0502020204030204" pitchFamily="34" charset="0"/>
              </a:rPr>
              <a:t>5 things you are grateful for</a:t>
            </a:r>
          </a:p>
          <a:p>
            <a:pPr marL="0" indent="0">
              <a:lnSpc>
                <a:spcPct val="80000"/>
              </a:lnSpc>
              <a:buNone/>
            </a:pPr>
            <a:r>
              <a:rPr lang="en-AU" dirty="0">
                <a:latin typeface="Calibri" panose="020F0502020204030204" pitchFamily="34" charset="0"/>
                <a:cs typeface="Calibri" panose="020F0502020204030204" pitchFamily="34" charset="0"/>
              </a:rPr>
              <a:t>Create a </a:t>
            </a:r>
            <a:r>
              <a:rPr lang="en-AU" b="1" dirty="0">
                <a:latin typeface="Calibri" panose="020F0502020204030204" pitchFamily="34" charset="0"/>
                <a:cs typeface="Calibri" panose="020F0502020204030204" pitchFamily="34" charset="0"/>
              </a:rPr>
              <a:t>collage</a:t>
            </a:r>
            <a:r>
              <a:rPr lang="en-AU" dirty="0">
                <a:latin typeface="Calibri" panose="020F0502020204030204" pitchFamily="34" charset="0"/>
                <a:cs typeface="Calibri" panose="020F0502020204030204" pitchFamily="34" charset="0"/>
              </a:rPr>
              <a:t> to express the main things that you are grateful for in your life such as your:</a:t>
            </a:r>
          </a:p>
          <a:p>
            <a:pPr eaLnBrk="1" hangingPunct="1">
              <a:lnSpc>
                <a:spcPct val="80000"/>
              </a:lnSpc>
            </a:pPr>
            <a:r>
              <a:rPr lang="en-AU" dirty="0">
                <a:latin typeface="Calibri" panose="020F0502020204030204" pitchFamily="34" charset="0"/>
                <a:cs typeface="Calibri" panose="020F0502020204030204" pitchFamily="34" charset="0"/>
              </a:rPr>
              <a:t>Intelligence</a:t>
            </a:r>
          </a:p>
          <a:p>
            <a:pPr eaLnBrk="1" hangingPunct="1">
              <a:lnSpc>
                <a:spcPct val="80000"/>
              </a:lnSpc>
            </a:pPr>
            <a:r>
              <a:rPr lang="en-AU" dirty="0">
                <a:latin typeface="Calibri" panose="020F0502020204030204" pitchFamily="34" charset="0"/>
                <a:cs typeface="Calibri" panose="020F0502020204030204" pitchFamily="34" charset="0"/>
              </a:rPr>
              <a:t>Pet</a:t>
            </a:r>
          </a:p>
          <a:p>
            <a:pPr eaLnBrk="1" hangingPunct="1">
              <a:lnSpc>
                <a:spcPct val="80000"/>
              </a:lnSpc>
            </a:pPr>
            <a:r>
              <a:rPr lang="en-AU" dirty="0">
                <a:latin typeface="Calibri" panose="020F0502020204030204" pitchFamily="34" charset="0"/>
                <a:cs typeface="Calibri" panose="020F0502020204030204" pitchFamily="34" charset="0"/>
              </a:rPr>
              <a:t>Parents</a:t>
            </a:r>
          </a:p>
          <a:p>
            <a:pPr eaLnBrk="1" hangingPunct="1">
              <a:lnSpc>
                <a:spcPct val="80000"/>
              </a:lnSpc>
            </a:pPr>
            <a:r>
              <a:rPr lang="en-AU" dirty="0">
                <a:latin typeface="Calibri" panose="020F0502020204030204" pitchFamily="34" charset="0"/>
                <a:cs typeface="Calibri" panose="020F0502020204030204" pitchFamily="34" charset="0"/>
              </a:rPr>
              <a:t>Computer</a:t>
            </a:r>
          </a:p>
          <a:p>
            <a:pPr eaLnBrk="1" hangingPunct="1">
              <a:lnSpc>
                <a:spcPct val="80000"/>
              </a:lnSpc>
            </a:pPr>
            <a:r>
              <a:rPr lang="en-AU" dirty="0">
                <a:latin typeface="Calibri" panose="020F0502020204030204" pitchFamily="34" charset="0"/>
                <a:cs typeface="Calibri" panose="020F0502020204030204" pitchFamily="34" charset="0"/>
              </a:rPr>
              <a:t>Harry Potter</a:t>
            </a:r>
          </a:p>
          <a:p>
            <a:pPr eaLnBrk="1" hangingPunct="1">
              <a:lnSpc>
                <a:spcPct val="80000"/>
              </a:lnSpc>
            </a:pPr>
            <a:r>
              <a:rPr lang="en-AU" dirty="0">
                <a:latin typeface="Calibri" panose="020F0502020204030204" pitchFamily="34" charset="0"/>
                <a:cs typeface="Calibri" panose="020F0502020204030204" pitchFamily="34" charset="0"/>
              </a:rPr>
              <a:t>Star Trek</a:t>
            </a:r>
          </a:p>
        </p:txBody>
      </p:sp>
      <p:pic>
        <p:nvPicPr>
          <p:cNvPr id="74755" name="Picture 2"/>
          <p:cNvPicPr>
            <a:picLocks noChangeAspect="1" noChangeArrowheads="1"/>
          </p:cNvPicPr>
          <p:nvPr/>
        </p:nvPicPr>
        <p:blipFill>
          <a:blip r:embed="rId2"/>
          <a:srcRect/>
          <a:stretch>
            <a:fillRect/>
          </a:stretch>
        </p:blipFill>
        <p:spPr bwMode="auto">
          <a:xfrm>
            <a:off x="4724400" y="3200400"/>
            <a:ext cx="1794110" cy="1976660"/>
          </a:xfrm>
          <a:prstGeom prst="rect">
            <a:avLst/>
          </a:prstGeom>
          <a:noFill/>
          <a:ln w="9525">
            <a:noFill/>
            <a:miter lim="800000"/>
            <a:headEnd/>
            <a:tailEnd/>
          </a:ln>
        </p:spPr>
      </p:pic>
      <p:pic>
        <p:nvPicPr>
          <p:cNvPr id="74756" name="Picture 3"/>
          <p:cNvPicPr>
            <a:picLocks noChangeAspect="1" noChangeArrowheads="1"/>
          </p:cNvPicPr>
          <p:nvPr/>
        </p:nvPicPr>
        <p:blipFill>
          <a:blip r:embed="rId3"/>
          <a:srcRect/>
          <a:stretch>
            <a:fillRect/>
          </a:stretch>
        </p:blipFill>
        <p:spPr bwMode="auto">
          <a:xfrm>
            <a:off x="7239000" y="3281140"/>
            <a:ext cx="2438400" cy="1950720"/>
          </a:xfrm>
          <a:prstGeom prst="rect">
            <a:avLst/>
          </a:prstGeom>
          <a:noFill/>
          <a:ln w="9525">
            <a:noFill/>
            <a:miter lim="800000"/>
            <a:headEnd/>
            <a:tailEnd/>
          </a:ln>
        </p:spPr>
      </p:pic>
    </p:spTree>
    <p:extLst>
      <p:ext uri="{BB962C8B-B14F-4D97-AF65-F5344CB8AC3E}">
        <p14:creationId xmlns:p14="http://schemas.microsoft.com/office/powerpoint/2010/main" val="2399679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113"/>
            <a:ext cx="10515600" cy="1099334"/>
          </a:xfrm>
        </p:spPr>
        <p:txBody>
          <a:bodyPr>
            <a:normAutofit/>
          </a:bodyPr>
          <a:lstStyle/>
          <a:p>
            <a:pPr algn="ctr"/>
            <a:r>
              <a:rPr lang="en-AU" sz="5400" b="1" dirty="0"/>
              <a:t>Energy Accounting</a:t>
            </a:r>
          </a:p>
        </p:txBody>
      </p:sp>
      <p:sp>
        <p:nvSpPr>
          <p:cNvPr id="3" name="Content Placeholder 2"/>
          <p:cNvSpPr>
            <a:spLocks noGrp="1"/>
          </p:cNvSpPr>
          <p:nvPr>
            <p:ph idx="1"/>
          </p:nvPr>
        </p:nvSpPr>
        <p:spPr>
          <a:xfrm>
            <a:off x="1098303" y="3284789"/>
            <a:ext cx="10515600" cy="3080783"/>
          </a:xfrm>
        </p:spPr>
        <p:txBody>
          <a:bodyPr>
            <a:normAutofit fontScale="92500" lnSpcReduction="10000"/>
          </a:bodyPr>
          <a:lstStyle/>
          <a:p>
            <a:r>
              <a:rPr lang="en-AU" dirty="0"/>
              <a:t>Maja Toudal: Concept of an </a:t>
            </a:r>
            <a:r>
              <a:rPr lang="en-AU" b="1" dirty="0"/>
              <a:t>energy bank account</a:t>
            </a:r>
          </a:p>
          <a:p>
            <a:r>
              <a:rPr lang="en-AU" dirty="0"/>
              <a:t>Energy </a:t>
            </a:r>
            <a:r>
              <a:rPr lang="en-AU" b="1" dirty="0"/>
              <a:t>withdrawals and deposits </a:t>
            </a:r>
            <a:r>
              <a:rPr lang="en-AU" dirty="0"/>
              <a:t>throughout the day</a:t>
            </a:r>
          </a:p>
          <a:p>
            <a:r>
              <a:rPr lang="en-AU" dirty="0"/>
              <a:t>Risk of </a:t>
            </a:r>
            <a:r>
              <a:rPr lang="en-AU" b="1" dirty="0"/>
              <a:t>energy depletion </a:t>
            </a:r>
            <a:r>
              <a:rPr lang="en-AU" dirty="0"/>
              <a:t>leading to depression</a:t>
            </a:r>
          </a:p>
          <a:p>
            <a:r>
              <a:rPr lang="en-AU" dirty="0"/>
              <a:t>Energy depletion is a major cause of depression for autistic individuals</a:t>
            </a:r>
          </a:p>
          <a:p>
            <a:r>
              <a:rPr lang="en-AU" i="1" dirty="0"/>
              <a:t>When I am emotionally depleted, I need to be disconnected to look after myself</a:t>
            </a:r>
          </a:p>
          <a:p>
            <a:endParaRPr lang="en-AU" dirty="0"/>
          </a:p>
          <a:p>
            <a:endParaRPr lang="en-AU" dirty="0"/>
          </a:p>
        </p:txBody>
      </p:sp>
      <p:pic>
        <p:nvPicPr>
          <p:cNvPr id="4" name="Picture 3"/>
          <p:cNvPicPr>
            <a:picLocks noChangeAspect="1"/>
          </p:cNvPicPr>
          <p:nvPr/>
        </p:nvPicPr>
        <p:blipFill>
          <a:blip r:embed="rId2"/>
          <a:stretch>
            <a:fillRect/>
          </a:stretch>
        </p:blipFill>
        <p:spPr>
          <a:xfrm>
            <a:off x="4538659" y="1167540"/>
            <a:ext cx="3002484" cy="1989722"/>
          </a:xfrm>
          <a:prstGeom prst="rect">
            <a:avLst/>
          </a:prstGeom>
        </p:spPr>
      </p:pic>
      <p:pic>
        <p:nvPicPr>
          <p:cNvPr id="7" name="Picture 6">
            <a:extLst>
              <a:ext uri="{FF2B5EF4-FFF2-40B4-BE49-F238E27FC236}">
                <a16:creationId xmlns:a16="http://schemas.microsoft.com/office/drawing/2014/main" xmlns="" id="{BD17D53A-B469-7DE3-5BC3-5FDBD7A650DB}"/>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DF7373B1-1B3C-D4AF-3A52-95306809EF46}"/>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3353425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9056"/>
            <a:ext cx="10515600" cy="751869"/>
          </a:xfrm>
        </p:spPr>
        <p:txBody>
          <a:bodyPr>
            <a:normAutofit fontScale="90000"/>
          </a:bodyPr>
          <a:lstStyle/>
          <a:p>
            <a:pPr algn="ctr"/>
            <a:r>
              <a:rPr lang="en-AU" sz="4000" b="1" dirty="0"/>
              <a:t>Energy Bank Account: Withdrawals and Deposits</a:t>
            </a:r>
          </a:p>
        </p:txBody>
      </p:sp>
      <p:sp>
        <p:nvSpPr>
          <p:cNvPr id="5" name="Content Placeholder 4"/>
          <p:cNvSpPr>
            <a:spLocks noGrp="1"/>
          </p:cNvSpPr>
          <p:nvPr>
            <p:ph sz="half" idx="1"/>
          </p:nvPr>
        </p:nvSpPr>
        <p:spPr>
          <a:xfrm>
            <a:off x="1161042" y="1013552"/>
            <a:ext cx="5353280" cy="5785969"/>
          </a:xfrm>
        </p:spPr>
        <p:txBody>
          <a:bodyPr>
            <a:normAutofit fontScale="70000" lnSpcReduction="20000"/>
          </a:bodyPr>
          <a:lstStyle/>
          <a:p>
            <a:pPr marL="0" indent="0">
              <a:buNone/>
            </a:pPr>
            <a:r>
              <a:rPr lang="en-AU" sz="3600" b="1" dirty="0"/>
              <a:t>Withdrawal</a:t>
            </a:r>
          </a:p>
          <a:p>
            <a:r>
              <a:rPr lang="en-AU" dirty="0"/>
              <a:t>Socializing</a:t>
            </a:r>
          </a:p>
          <a:p>
            <a:r>
              <a:rPr lang="en-AU" dirty="0"/>
              <a:t>Change</a:t>
            </a:r>
          </a:p>
          <a:p>
            <a:r>
              <a:rPr lang="en-AU" dirty="0"/>
              <a:t>Making a mistake</a:t>
            </a:r>
          </a:p>
          <a:p>
            <a:r>
              <a:rPr lang="en-AU" dirty="0"/>
              <a:t>Sensory sensitivity</a:t>
            </a:r>
          </a:p>
          <a:p>
            <a:r>
              <a:rPr lang="en-AU" dirty="0"/>
              <a:t>Daily living skills</a:t>
            </a:r>
          </a:p>
          <a:p>
            <a:pPr lvl="0"/>
            <a:r>
              <a:rPr lang="en-AU" dirty="0"/>
              <a:t>Coping with anxiety</a:t>
            </a:r>
          </a:p>
          <a:p>
            <a:pPr lvl="0"/>
            <a:r>
              <a:rPr lang="en-AU" dirty="0"/>
              <a:t>Over analysing social performance</a:t>
            </a:r>
          </a:p>
          <a:p>
            <a:r>
              <a:rPr lang="en-AU" dirty="0"/>
              <a:t>Sensitivity to other people’s moods</a:t>
            </a:r>
          </a:p>
          <a:p>
            <a:pPr lvl="0"/>
            <a:r>
              <a:rPr lang="en-AU" dirty="0"/>
              <a:t>Being teased or excluded</a:t>
            </a:r>
          </a:p>
          <a:p>
            <a:pPr lvl="0"/>
            <a:r>
              <a:rPr lang="en-AU" dirty="0"/>
              <a:t>Crowds</a:t>
            </a:r>
          </a:p>
          <a:p>
            <a:pPr lvl="0"/>
            <a:r>
              <a:rPr lang="en-AU" dirty="0"/>
              <a:t>Government  agencies</a:t>
            </a:r>
          </a:p>
          <a:p>
            <a:pPr lvl="0"/>
            <a:r>
              <a:rPr lang="en-AU" dirty="0"/>
              <a:t>Body shape</a:t>
            </a:r>
          </a:p>
          <a:p>
            <a:pPr lvl="0"/>
            <a:r>
              <a:rPr lang="en-AU" dirty="0"/>
              <a:t>Perceived injustice</a:t>
            </a:r>
          </a:p>
          <a:p>
            <a:pPr lvl="0"/>
            <a:r>
              <a:rPr lang="en-AU" dirty="0"/>
              <a:t>Certain people</a:t>
            </a:r>
          </a:p>
          <a:p>
            <a:endParaRPr lang="en-AU" dirty="0"/>
          </a:p>
          <a:p>
            <a:pPr lvl="0"/>
            <a:endParaRPr lang="en-AU" dirty="0"/>
          </a:p>
          <a:p>
            <a:endParaRPr lang="en-AU" sz="3600" b="1" dirty="0"/>
          </a:p>
          <a:p>
            <a:pPr marL="0" indent="0">
              <a:buNone/>
            </a:pPr>
            <a:endParaRPr lang="en-AU" sz="3600" b="1" dirty="0"/>
          </a:p>
        </p:txBody>
      </p:sp>
      <p:sp>
        <p:nvSpPr>
          <p:cNvPr id="6" name="Content Placeholder 5"/>
          <p:cNvSpPr>
            <a:spLocks noGrp="1"/>
          </p:cNvSpPr>
          <p:nvPr>
            <p:ph sz="half" idx="2"/>
          </p:nvPr>
        </p:nvSpPr>
        <p:spPr>
          <a:xfrm>
            <a:off x="5955389" y="1065881"/>
            <a:ext cx="5356952" cy="5681309"/>
          </a:xfrm>
        </p:spPr>
        <p:txBody>
          <a:bodyPr>
            <a:normAutofit fontScale="70000" lnSpcReduction="20000"/>
          </a:bodyPr>
          <a:lstStyle/>
          <a:p>
            <a:pPr marL="0" indent="0">
              <a:buNone/>
            </a:pPr>
            <a:r>
              <a:rPr lang="en-AU" sz="3600" b="1" dirty="0"/>
              <a:t>Deposit</a:t>
            </a:r>
          </a:p>
          <a:p>
            <a:r>
              <a:rPr lang="en-AU" dirty="0"/>
              <a:t>Solitude</a:t>
            </a:r>
          </a:p>
          <a:p>
            <a:r>
              <a:rPr lang="en-AU" dirty="0"/>
              <a:t>Special interest</a:t>
            </a:r>
          </a:p>
          <a:p>
            <a:r>
              <a:rPr lang="en-AU" dirty="0"/>
              <a:t>Physical activity</a:t>
            </a:r>
          </a:p>
          <a:p>
            <a:r>
              <a:rPr lang="en-AU" dirty="0"/>
              <a:t>Animals and nature</a:t>
            </a:r>
          </a:p>
          <a:p>
            <a:r>
              <a:rPr lang="en-AU" dirty="0"/>
              <a:t>Computer games</a:t>
            </a:r>
          </a:p>
          <a:p>
            <a:r>
              <a:rPr lang="en-AU" dirty="0"/>
              <a:t>Meditation</a:t>
            </a:r>
          </a:p>
          <a:p>
            <a:r>
              <a:rPr lang="en-AU" dirty="0"/>
              <a:t>Caring for others</a:t>
            </a:r>
          </a:p>
          <a:p>
            <a:r>
              <a:rPr lang="en-AU" dirty="0"/>
              <a:t>Nutrition</a:t>
            </a:r>
          </a:p>
          <a:p>
            <a:r>
              <a:rPr lang="en-AU" dirty="0"/>
              <a:t>Sleep</a:t>
            </a:r>
          </a:p>
          <a:p>
            <a:pPr lvl="0"/>
            <a:r>
              <a:rPr lang="en-AU" dirty="0"/>
              <a:t>Reading Harry Potter books</a:t>
            </a:r>
          </a:p>
          <a:p>
            <a:pPr lvl="0"/>
            <a:r>
              <a:rPr lang="en-AU" dirty="0"/>
              <a:t>Mental health vacation day</a:t>
            </a:r>
          </a:p>
          <a:p>
            <a:pPr lvl="0"/>
            <a:r>
              <a:rPr lang="en-AU" dirty="0"/>
              <a:t>Information on the Internet</a:t>
            </a:r>
          </a:p>
          <a:p>
            <a:pPr lvl="0"/>
            <a:r>
              <a:rPr lang="en-AU" dirty="0"/>
              <a:t>Being with pets</a:t>
            </a:r>
          </a:p>
          <a:p>
            <a:pPr lvl="0"/>
            <a:r>
              <a:rPr lang="en-AU" dirty="0"/>
              <a:t>Certain people</a:t>
            </a:r>
          </a:p>
          <a:p>
            <a:endParaRPr lang="en-AU" dirty="0"/>
          </a:p>
        </p:txBody>
      </p:sp>
      <p:pic>
        <p:nvPicPr>
          <p:cNvPr id="7" name="Picture 6">
            <a:extLst>
              <a:ext uri="{FF2B5EF4-FFF2-40B4-BE49-F238E27FC236}">
                <a16:creationId xmlns:a16="http://schemas.microsoft.com/office/drawing/2014/main" xmlns="" id="{24ABAFAC-F1F8-02E6-5787-52A8C80BA09C}"/>
              </a:ext>
            </a:extLst>
          </p:cNvPr>
          <p:cNvPicPr>
            <a:picLocks noChangeAspect="1"/>
          </p:cNvPicPr>
          <p:nvPr/>
        </p:nvPicPr>
        <p:blipFill>
          <a:blip r:embed="rId2"/>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B34481C4-D2CD-2365-AC64-5F4B5CB65BB8}"/>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1575444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006475"/>
          </a:xfrm>
        </p:spPr>
        <p:txBody>
          <a:bodyPr/>
          <a:lstStyle/>
          <a:p>
            <a:pPr algn="ctr"/>
            <a:r>
              <a:rPr lang="en-AU" b="1" dirty="0"/>
              <a:t>Energy Accounting</a:t>
            </a:r>
          </a:p>
        </p:txBody>
      </p:sp>
      <p:sp>
        <p:nvSpPr>
          <p:cNvPr id="6" name="Content Placeholder 5"/>
          <p:cNvSpPr>
            <a:spLocks noGrp="1"/>
          </p:cNvSpPr>
          <p:nvPr>
            <p:ph idx="1"/>
          </p:nvPr>
        </p:nvSpPr>
        <p:spPr>
          <a:xfrm>
            <a:off x="838200" y="1324708"/>
            <a:ext cx="10515600" cy="4852255"/>
          </a:xfrm>
        </p:spPr>
        <p:txBody>
          <a:bodyPr>
            <a:normAutofit/>
          </a:bodyPr>
          <a:lstStyle/>
          <a:p>
            <a:pPr marL="0" indent="0">
              <a:buNone/>
            </a:pPr>
            <a:r>
              <a:rPr lang="en-AU" b="1" dirty="0"/>
              <a:t>Currency</a:t>
            </a:r>
            <a:r>
              <a:rPr lang="en-AU" dirty="0"/>
              <a:t>: numerical measure or value of how much an activity or experience is energy draining or refreshing from day to day </a:t>
            </a:r>
          </a:p>
          <a:p>
            <a:pPr marL="0" indent="0">
              <a:buNone/>
            </a:pPr>
            <a:r>
              <a:rPr lang="en-AU" b="1" dirty="0"/>
              <a:t>Energy range </a:t>
            </a:r>
            <a:r>
              <a:rPr lang="en-AU" dirty="0"/>
              <a:t>rated from one to 100 for each activity or experience in the withdrawal or deposit columns </a:t>
            </a:r>
          </a:p>
          <a:p>
            <a:pPr marL="0" indent="0">
              <a:buNone/>
            </a:pPr>
            <a:r>
              <a:rPr lang="en-AU" dirty="0"/>
              <a:t>On some days, socializing can drain energy at a value of around 20 but on other days could be 100</a:t>
            </a:r>
          </a:p>
        </p:txBody>
      </p:sp>
      <p:pic>
        <p:nvPicPr>
          <p:cNvPr id="2" name="Picture 1"/>
          <p:cNvPicPr>
            <a:picLocks noChangeAspect="1"/>
          </p:cNvPicPr>
          <p:nvPr/>
        </p:nvPicPr>
        <p:blipFill>
          <a:blip r:embed="rId2"/>
          <a:stretch>
            <a:fillRect/>
          </a:stretch>
        </p:blipFill>
        <p:spPr>
          <a:xfrm>
            <a:off x="4086625" y="4619196"/>
            <a:ext cx="3779103" cy="2082872"/>
          </a:xfrm>
          <a:prstGeom prst="rect">
            <a:avLst/>
          </a:prstGeom>
        </p:spPr>
      </p:pic>
      <p:pic>
        <p:nvPicPr>
          <p:cNvPr id="7" name="Picture 6">
            <a:extLst>
              <a:ext uri="{FF2B5EF4-FFF2-40B4-BE49-F238E27FC236}">
                <a16:creationId xmlns:a16="http://schemas.microsoft.com/office/drawing/2014/main" xmlns="" id="{FAD42A71-1314-EFF2-FF10-396FE9AEAE48}"/>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657AE102-A365-0DD3-4DCD-0C108E6AF58A}"/>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3920588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79576" y="116633"/>
          <a:ext cx="7620204" cy="6301661"/>
        </p:xfrm>
        <a:graphic>
          <a:graphicData uri="http://schemas.openxmlformats.org/drawingml/2006/table">
            <a:tbl>
              <a:tblPr firstRow="1" firstCol="1" bandRow="1"/>
              <a:tblGrid>
                <a:gridCol w="2302900">
                  <a:extLst>
                    <a:ext uri="{9D8B030D-6E8A-4147-A177-3AD203B41FA5}">
                      <a16:colId xmlns:a16="http://schemas.microsoft.com/office/drawing/2014/main" xmlns="" val="20000"/>
                    </a:ext>
                  </a:extLst>
                </a:gridCol>
                <a:gridCol w="1507202">
                  <a:extLst>
                    <a:ext uri="{9D8B030D-6E8A-4147-A177-3AD203B41FA5}">
                      <a16:colId xmlns:a16="http://schemas.microsoft.com/office/drawing/2014/main" xmlns="" val="20001"/>
                    </a:ext>
                  </a:extLst>
                </a:gridCol>
                <a:gridCol w="2302900">
                  <a:extLst>
                    <a:ext uri="{9D8B030D-6E8A-4147-A177-3AD203B41FA5}">
                      <a16:colId xmlns:a16="http://schemas.microsoft.com/office/drawing/2014/main" xmlns="" val="20002"/>
                    </a:ext>
                  </a:extLst>
                </a:gridCol>
                <a:gridCol w="1507202">
                  <a:extLst>
                    <a:ext uri="{9D8B030D-6E8A-4147-A177-3AD203B41FA5}">
                      <a16:colId xmlns:a16="http://schemas.microsoft.com/office/drawing/2014/main" xmlns="" val="20003"/>
                    </a:ext>
                  </a:extLst>
                </a:gridCol>
              </a:tblGrid>
              <a:tr h="1320297">
                <a:tc gridSpan="4">
                  <a:txBody>
                    <a:bodyPr/>
                    <a:lstStyle/>
                    <a:p>
                      <a:pPr algn="ctr">
                        <a:lnSpc>
                          <a:spcPct val="115000"/>
                        </a:lnSpc>
                        <a:spcAft>
                          <a:spcPts val="0"/>
                        </a:spcAft>
                      </a:pPr>
                      <a:r>
                        <a:rPr lang="en-AU" sz="1600" b="1" dirty="0">
                          <a:effectLst/>
                          <a:latin typeface="Times New Roman"/>
                          <a:ea typeface="Calibri"/>
                        </a:rPr>
                        <a:t/>
                      </a:r>
                      <a:br>
                        <a:rPr lang="en-AU" sz="1600" b="1" dirty="0">
                          <a:effectLst/>
                          <a:latin typeface="Times New Roman"/>
                          <a:ea typeface="Calibri"/>
                        </a:rPr>
                      </a:br>
                      <a:r>
                        <a:rPr lang="en-AU" sz="4000" b="1" kern="1200" dirty="0">
                          <a:solidFill>
                            <a:schemeClr val="tx1"/>
                          </a:solidFill>
                          <a:effectLst/>
                          <a:latin typeface="+mn-lt"/>
                          <a:ea typeface="+mn-ea"/>
                          <a:cs typeface="+mn-cs"/>
                        </a:rPr>
                        <a:t>Energy Account Form</a:t>
                      </a:r>
                      <a:r>
                        <a:rPr lang="en-AU" sz="4000" kern="1200" dirty="0">
                          <a:solidFill>
                            <a:schemeClr val="tx1"/>
                          </a:solidFill>
                          <a:effectLst/>
                          <a:latin typeface="+mn-lt"/>
                          <a:ea typeface="+mn-ea"/>
                          <a:cs typeface="+mn-cs"/>
                        </a:rPr>
                        <a:t> </a:t>
                      </a:r>
                      <a:endParaRPr lang="en-AU" sz="4000" dirty="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xmlns="" val="10000"/>
                  </a:ext>
                </a:extLst>
              </a:tr>
              <a:tr h="438009">
                <a:tc gridSpan="2">
                  <a:txBody>
                    <a:bodyPr/>
                    <a:lstStyle/>
                    <a:p>
                      <a:pPr algn="ctr">
                        <a:lnSpc>
                          <a:spcPct val="115000"/>
                        </a:lnSpc>
                        <a:spcAft>
                          <a:spcPts val="0"/>
                        </a:spcAft>
                      </a:pPr>
                      <a:r>
                        <a:rPr lang="en-AU" sz="2800" dirty="0">
                          <a:effectLst/>
                          <a:latin typeface="Times New Roman"/>
                          <a:ea typeface="Calibri"/>
                        </a:rPr>
                        <a:t>Withdrawals</a:t>
                      </a: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AU"/>
                    </a:p>
                  </a:txBody>
                  <a:tcPr/>
                </a:tc>
                <a:tc gridSpan="2">
                  <a:txBody>
                    <a:bodyPr/>
                    <a:lstStyle/>
                    <a:p>
                      <a:pPr algn="ctr">
                        <a:lnSpc>
                          <a:spcPct val="115000"/>
                        </a:lnSpc>
                        <a:spcAft>
                          <a:spcPts val="0"/>
                        </a:spcAft>
                      </a:pPr>
                      <a:r>
                        <a:rPr lang="en-AU" sz="2800" dirty="0">
                          <a:effectLst/>
                          <a:latin typeface="Times New Roman"/>
                          <a:ea typeface="Calibri"/>
                        </a:rPr>
                        <a:t>Deposits</a:t>
                      </a: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AU"/>
                    </a:p>
                  </a:txBody>
                  <a:tcPr/>
                </a:tc>
                <a:extLst>
                  <a:ext uri="{0D108BD9-81ED-4DB2-BD59-A6C34878D82A}">
                    <a16:rowId xmlns:a16="http://schemas.microsoft.com/office/drawing/2014/main" xmlns="" val="10001"/>
                  </a:ext>
                </a:extLst>
              </a:tr>
              <a:tr h="656296">
                <a:tc>
                  <a:txBody>
                    <a:bodyPr/>
                    <a:lstStyle/>
                    <a:p>
                      <a:pPr algn="ctr">
                        <a:lnSpc>
                          <a:spcPct val="115000"/>
                        </a:lnSpc>
                        <a:spcAft>
                          <a:spcPts val="0"/>
                        </a:spcAft>
                      </a:pPr>
                      <a:r>
                        <a:rPr lang="en-AU" sz="2000" dirty="0">
                          <a:effectLst/>
                          <a:latin typeface="Times New Roman"/>
                          <a:ea typeface="Calibri"/>
                        </a:rPr>
                        <a:t>Activity/Experience</a:t>
                      </a: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AU" sz="1400" dirty="0">
                          <a:effectLst/>
                          <a:latin typeface="Times New Roman"/>
                          <a:ea typeface="Calibri"/>
                        </a:rPr>
                        <a:t>(0-100)</a:t>
                      </a:r>
                      <a:endParaRPr lang="en-AU" sz="1100" dirty="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AU" sz="2000" dirty="0">
                          <a:effectLst/>
                          <a:latin typeface="Times New Roman"/>
                          <a:ea typeface="Calibri"/>
                        </a:rPr>
                        <a:t>Activity/Experience</a:t>
                      </a: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AU" sz="1400">
                          <a:effectLst/>
                          <a:latin typeface="Times New Roman"/>
                          <a:ea typeface="Calibri"/>
                        </a:rPr>
                        <a:t>(0-100)</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2"/>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83434">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a:effectLst/>
                          <a:latin typeface="Times New Roman"/>
                          <a:ea typeface="Calibri"/>
                        </a:rPr>
                        <a:t> </a:t>
                      </a:r>
                      <a:endParaRPr lang="en-AU" sz="110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AU" sz="1600" b="1" dirty="0">
                          <a:effectLst/>
                          <a:latin typeface="Times New Roman"/>
                          <a:ea typeface="Calibri"/>
                        </a:rPr>
                        <a:t> </a:t>
                      </a:r>
                      <a:endParaRPr lang="en-AU" sz="1100" dirty="0">
                        <a:effectLst/>
                        <a:latin typeface="Times New Roman"/>
                        <a:ea typeface="Calibri"/>
                      </a:endParaRPr>
                    </a:p>
                  </a:txBody>
                  <a:tcPr marL="61718" marR="61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pic>
        <p:nvPicPr>
          <p:cNvPr id="6" name="Picture 5">
            <a:extLst>
              <a:ext uri="{FF2B5EF4-FFF2-40B4-BE49-F238E27FC236}">
                <a16:creationId xmlns:a16="http://schemas.microsoft.com/office/drawing/2014/main" xmlns="" id="{140A765D-87CD-CD9A-40B5-F3CC88569D1B}"/>
              </a:ext>
            </a:extLst>
          </p:cNvPr>
          <p:cNvPicPr>
            <a:picLocks noChangeAspect="1"/>
          </p:cNvPicPr>
          <p:nvPr/>
        </p:nvPicPr>
        <p:blipFill>
          <a:blip r:embed="rId2"/>
          <a:stretch>
            <a:fillRect/>
          </a:stretch>
        </p:blipFill>
        <p:spPr>
          <a:xfrm>
            <a:off x="204346" y="6040934"/>
            <a:ext cx="1102481" cy="595653"/>
          </a:xfrm>
          <a:prstGeom prst="rect">
            <a:avLst/>
          </a:prstGeom>
        </p:spPr>
      </p:pic>
      <p:sp>
        <p:nvSpPr>
          <p:cNvPr id="7" name="TextBox 6">
            <a:extLst>
              <a:ext uri="{FF2B5EF4-FFF2-40B4-BE49-F238E27FC236}">
                <a16:creationId xmlns:a16="http://schemas.microsoft.com/office/drawing/2014/main" xmlns="" id="{9C66DCB7-6578-55CD-1CA8-36F3ED4BCF9E}"/>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1038007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AU" b="1" dirty="0"/>
              <a:t>Range of Energy Depletion and Refreshment: </a:t>
            </a:r>
            <a:r>
              <a:rPr lang="en-AU" sz="3600" b="1" dirty="0"/>
              <a:t>15-Year-Old Girl Autistic Girl</a:t>
            </a:r>
          </a:p>
        </p:txBody>
      </p:sp>
      <p:sp>
        <p:nvSpPr>
          <p:cNvPr id="5" name="Text Placeholder 4"/>
          <p:cNvSpPr>
            <a:spLocks noGrp="1"/>
          </p:cNvSpPr>
          <p:nvPr>
            <p:ph type="body" idx="1"/>
          </p:nvPr>
        </p:nvSpPr>
        <p:spPr/>
        <p:txBody>
          <a:bodyPr>
            <a:normAutofit/>
          </a:bodyPr>
          <a:lstStyle/>
          <a:p>
            <a:r>
              <a:rPr lang="en-AU" sz="3600" dirty="0"/>
              <a:t>Withdrawals</a:t>
            </a:r>
          </a:p>
        </p:txBody>
      </p:sp>
      <p:sp>
        <p:nvSpPr>
          <p:cNvPr id="6" name="Content Placeholder 5"/>
          <p:cNvSpPr>
            <a:spLocks noGrp="1"/>
          </p:cNvSpPr>
          <p:nvPr>
            <p:ph sz="half" idx="2"/>
          </p:nvPr>
        </p:nvSpPr>
        <p:spPr/>
        <p:txBody>
          <a:bodyPr>
            <a:normAutofit fontScale="92500"/>
          </a:bodyPr>
          <a:lstStyle/>
          <a:p>
            <a:r>
              <a:rPr lang="en-AU" dirty="0"/>
              <a:t>Late to school 10-40</a:t>
            </a:r>
          </a:p>
          <a:p>
            <a:r>
              <a:rPr lang="en-AU" dirty="0"/>
              <a:t>Crowds 20-60</a:t>
            </a:r>
          </a:p>
          <a:p>
            <a:r>
              <a:rPr lang="en-AU" dirty="0"/>
              <a:t>Mum being cranky 30-100</a:t>
            </a:r>
          </a:p>
          <a:p>
            <a:r>
              <a:rPr lang="en-AU" dirty="0"/>
              <a:t>Friends not being nice to each other 20-30</a:t>
            </a:r>
          </a:p>
          <a:p>
            <a:r>
              <a:rPr lang="en-AU" dirty="0"/>
              <a:t>Friends’ own problems 20-90</a:t>
            </a:r>
          </a:p>
          <a:p>
            <a:r>
              <a:rPr lang="en-AU" dirty="0"/>
              <a:t>Noise in class 20-30</a:t>
            </a:r>
          </a:p>
        </p:txBody>
      </p:sp>
      <p:sp>
        <p:nvSpPr>
          <p:cNvPr id="7" name="Text Placeholder 6"/>
          <p:cNvSpPr>
            <a:spLocks noGrp="1"/>
          </p:cNvSpPr>
          <p:nvPr>
            <p:ph type="body" sz="quarter" idx="3"/>
          </p:nvPr>
        </p:nvSpPr>
        <p:spPr/>
        <p:txBody>
          <a:bodyPr>
            <a:normAutofit/>
          </a:bodyPr>
          <a:lstStyle/>
          <a:p>
            <a:r>
              <a:rPr lang="en-AU" sz="3600" dirty="0"/>
              <a:t>Deposits</a:t>
            </a:r>
          </a:p>
        </p:txBody>
      </p:sp>
      <p:sp>
        <p:nvSpPr>
          <p:cNvPr id="8" name="Content Placeholder 7"/>
          <p:cNvSpPr>
            <a:spLocks noGrp="1"/>
          </p:cNvSpPr>
          <p:nvPr>
            <p:ph sz="quarter" idx="4"/>
          </p:nvPr>
        </p:nvSpPr>
        <p:spPr/>
        <p:txBody>
          <a:bodyPr/>
          <a:lstStyle/>
          <a:p>
            <a:r>
              <a:rPr lang="en-AU" dirty="0"/>
              <a:t>Reading Harry Potter 30-80</a:t>
            </a:r>
          </a:p>
          <a:p>
            <a:r>
              <a:rPr lang="en-AU" dirty="0"/>
              <a:t>Dancing freestyle in bedroom 30-50</a:t>
            </a:r>
          </a:p>
          <a:p>
            <a:r>
              <a:rPr lang="en-AU" dirty="0"/>
              <a:t>Talking to boys at school 10-30</a:t>
            </a:r>
          </a:p>
          <a:p>
            <a:r>
              <a:rPr lang="en-AU" dirty="0"/>
              <a:t>Quiet time in bedroom 20-80</a:t>
            </a:r>
          </a:p>
        </p:txBody>
      </p:sp>
      <p:pic>
        <p:nvPicPr>
          <p:cNvPr id="9" name="Picture 8">
            <a:extLst>
              <a:ext uri="{FF2B5EF4-FFF2-40B4-BE49-F238E27FC236}">
                <a16:creationId xmlns:a16="http://schemas.microsoft.com/office/drawing/2014/main" xmlns="" id="{DAA29052-8DC5-6A92-8BB7-2EA9803F7F0C}"/>
              </a:ext>
            </a:extLst>
          </p:cNvPr>
          <p:cNvPicPr>
            <a:picLocks noChangeAspect="1"/>
          </p:cNvPicPr>
          <p:nvPr/>
        </p:nvPicPr>
        <p:blipFill>
          <a:blip r:embed="rId2"/>
          <a:stretch>
            <a:fillRect/>
          </a:stretch>
        </p:blipFill>
        <p:spPr>
          <a:xfrm>
            <a:off x="204346" y="6040934"/>
            <a:ext cx="1102481" cy="595653"/>
          </a:xfrm>
          <a:prstGeom prst="rect">
            <a:avLst/>
          </a:prstGeom>
        </p:spPr>
      </p:pic>
      <p:sp>
        <p:nvSpPr>
          <p:cNvPr id="10" name="TextBox 9">
            <a:extLst>
              <a:ext uri="{FF2B5EF4-FFF2-40B4-BE49-F238E27FC236}">
                <a16:creationId xmlns:a16="http://schemas.microsoft.com/office/drawing/2014/main" xmlns="" id="{2439A454-E8F4-7EF7-5EB8-870C5764330D}"/>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288016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2690"/>
          </a:xfrm>
        </p:spPr>
        <p:txBody>
          <a:bodyPr/>
          <a:lstStyle/>
          <a:p>
            <a:pPr algn="ctr"/>
            <a:r>
              <a:rPr lang="en-AU" b="1" dirty="0"/>
              <a:t>Balancing the Books</a:t>
            </a:r>
          </a:p>
        </p:txBody>
      </p:sp>
      <p:sp>
        <p:nvSpPr>
          <p:cNvPr id="3" name="Content Placeholder 2"/>
          <p:cNvSpPr>
            <a:spLocks noGrp="1"/>
          </p:cNvSpPr>
          <p:nvPr>
            <p:ph idx="1"/>
          </p:nvPr>
        </p:nvSpPr>
        <p:spPr>
          <a:xfrm>
            <a:off x="838200" y="1219200"/>
            <a:ext cx="10515600" cy="4957763"/>
          </a:xfrm>
        </p:spPr>
        <p:txBody>
          <a:bodyPr>
            <a:normAutofit/>
          </a:bodyPr>
          <a:lstStyle/>
          <a:p>
            <a:r>
              <a:rPr lang="en-AU" dirty="0"/>
              <a:t>Add all the numerical values in each of the two columns to see if the energy bank balance at the end of the day is in </a:t>
            </a:r>
            <a:r>
              <a:rPr lang="en-AU" b="1" dirty="0"/>
              <a:t>debit or credit</a:t>
            </a:r>
            <a:endParaRPr lang="en-AU" dirty="0"/>
          </a:p>
          <a:p>
            <a:r>
              <a:rPr lang="en-AU" dirty="0"/>
              <a:t>If needed, schedule more energy-infusing activities into the next day or week</a:t>
            </a:r>
          </a:p>
        </p:txBody>
      </p:sp>
      <p:pic>
        <p:nvPicPr>
          <p:cNvPr id="5" name="Picture 4">
            <a:extLst>
              <a:ext uri="{FF2B5EF4-FFF2-40B4-BE49-F238E27FC236}">
                <a16:creationId xmlns:a16="http://schemas.microsoft.com/office/drawing/2014/main" xmlns="" id="{879F1D63-3132-0ED3-AA94-A104E8796F5D}"/>
              </a:ext>
            </a:extLst>
          </p:cNvPr>
          <p:cNvPicPr>
            <a:picLocks noChangeAspect="1"/>
          </p:cNvPicPr>
          <p:nvPr/>
        </p:nvPicPr>
        <p:blipFill>
          <a:blip r:embed="rId2"/>
          <a:stretch>
            <a:fillRect/>
          </a:stretch>
        </p:blipFill>
        <p:spPr>
          <a:xfrm>
            <a:off x="4350243" y="3632258"/>
            <a:ext cx="4023195" cy="2679642"/>
          </a:xfrm>
          <a:prstGeom prst="rect">
            <a:avLst/>
          </a:prstGeom>
        </p:spPr>
      </p:pic>
      <p:pic>
        <p:nvPicPr>
          <p:cNvPr id="7" name="Picture 6">
            <a:extLst>
              <a:ext uri="{FF2B5EF4-FFF2-40B4-BE49-F238E27FC236}">
                <a16:creationId xmlns:a16="http://schemas.microsoft.com/office/drawing/2014/main" xmlns="" id="{213A0ACA-81B6-3B5B-34E7-F0E39F74182C}"/>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0337D247-82DF-427E-B40A-D22B1893EB0E}"/>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488331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8BBFA-3B59-9A01-7418-6D6F61EEA1A5}"/>
              </a:ext>
            </a:extLst>
          </p:cNvPr>
          <p:cNvSpPr>
            <a:spLocks noGrp="1"/>
          </p:cNvSpPr>
          <p:nvPr>
            <p:ph type="title"/>
          </p:nvPr>
        </p:nvSpPr>
        <p:spPr>
          <a:xfrm>
            <a:off x="838200" y="1"/>
            <a:ext cx="10515600" cy="1102504"/>
          </a:xfrm>
        </p:spPr>
        <p:txBody>
          <a:bodyPr>
            <a:normAutofit/>
          </a:bodyPr>
          <a:lstStyle/>
          <a:p>
            <a:pPr algn="ctr"/>
            <a:r>
              <a:rPr lang="en-AU" sz="5400" b="1" dirty="0"/>
              <a:t>Energy Accounting</a:t>
            </a:r>
          </a:p>
        </p:txBody>
      </p:sp>
      <p:sp>
        <p:nvSpPr>
          <p:cNvPr id="3" name="Content Placeholder 2">
            <a:extLst>
              <a:ext uri="{FF2B5EF4-FFF2-40B4-BE49-F238E27FC236}">
                <a16:creationId xmlns:a16="http://schemas.microsoft.com/office/drawing/2014/main" xmlns="" id="{86961A1B-E2D8-BD10-CD79-7D32BF8F846D}"/>
              </a:ext>
            </a:extLst>
          </p:cNvPr>
          <p:cNvSpPr>
            <a:spLocks noGrp="1"/>
          </p:cNvSpPr>
          <p:nvPr>
            <p:ph idx="1"/>
          </p:nvPr>
        </p:nvSpPr>
        <p:spPr>
          <a:xfrm>
            <a:off x="838200" y="1102505"/>
            <a:ext cx="10515600" cy="5695406"/>
          </a:xfrm>
        </p:spPr>
        <p:txBody>
          <a:bodyPr>
            <a:normAutofit/>
          </a:bodyPr>
          <a:lstStyle/>
          <a:p>
            <a:pPr marL="0" indent="0">
              <a:buNone/>
            </a:pPr>
            <a:r>
              <a:rPr lang="en-AU" sz="2400" dirty="0"/>
              <a:t>Add all the numerical values in each of the two columns to see if the energy bank balance at the end of the day is in </a:t>
            </a:r>
            <a:r>
              <a:rPr lang="en-AU" sz="2400" b="1" dirty="0"/>
              <a:t>debit or credit</a:t>
            </a:r>
            <a:endParaRPr lang="en-AU" sz="2400" dirty="0"/>
          </a:p>
          <a:p>
            <a:pPr marL="0" indent="0">
              <a:buNone/>
            </a:pPr>
            <a:r>
              <a:rPr lang="en-AU" sz="2400" dirty="0"/>
              <a:t>If needed, </a:t>
            </a:r>
            <a:r>
              <a:rPr lang="en-AU" sz="2400" b="1" dirty="0"/>
              <a:t>schedule more energy-infusing activities </a:t>
            </a:r>
            <a:r>
              <a:rPr lang="en-AU" sz="2400" dirty="0"/>
              <a:t>for the next day/week</a:t>
            </a:r>
          </a:p>
          <a:p>
            <a:pPr marL="0" indent="0">
              <a:buNone/>
            </a:pPr>
            <a:r>
              <a:rPr lang="en-AU" sz="2400" b="1" dirty="0"/>
              <a:t>Colour coding system</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t>Neutral</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solidFill>
                  <a:srgbClr val="00CC33"/>
                </a:solidFill>
              </a:rPr>
              <a:t>Recharging</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solidFill>
                  <a:srgbClr val="0066FF"/>
                </a:solidFill>
              </a:rPr>
              <a:t>Physical</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solidFill>
                  <a:srgbClr val="CC0000"/>
                </a:solidFill>
              </a:rPr>
              <a:t>Social</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solidFill>
                  <a:srgbClr val="FF3399"/>
                </a:solidFill>
              </a:rPr>
              <a:t>Draining</a:t>
            </a:r>
          </a:p>
          <a:p>
            <a:pPr marL="431800" indent="-323850" eaLnBrk="1">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solidFill>
                  <a:srgbClr val="006600"/>
                </a:solidFill>
              </a:rPr>
              <a:t>Other</a:t>
            </a:r>
          </a:p>
          <a:p>
            <a:endParaRPr lang="en-AU" dirty="0"/>
          </a:p>
          <a:p>
            <a:endParaRPr lang="en-AU" dirty="0"/>
          </a:p>
        </p:txBody>
      </p:sp>
      <p:pic>
        <p:nvPicPr>
          <p:cNvPr id="4" name="Picture 3">
            <a:extLst>
              <a:ext uri="{FF2B5EF4-FFF2-40B4-BE49-F238E27FC236}">
                <a16:creationId xmlns:a16="http://schemas.microsoft.com/office/drawing/2014/main" xmlns="" id="{6B3290D9-DC0F-72E0-6F50-9C0C6CADAA5C}"/>
              </a:ext>
            </a:extLst>
          </p:cNvPr>
          <p:cNvPicPr>
            <a:picLocks noChangeAspect="1"/>
          </p:cNvPicPr>
          <p:nvPr/>
        </p:nvPicPr>
        <p:blipFill>
          <a:blip r:embed="rId2"/>
          <a:stretch>
            <a:fillRect/>
          </a:stretch>
        </p:blipFill>
        <p:spPr>
          <a:xfrm>
            <a:off x="5150347" y="2754923"/>
            <a:ext cx="6582897" cy="3698548"/>
          </a:xfrm>
          <a:prstGeom prst="rect">
            <a:avLst/>
          </a:prstGeom>
        </p:spPr>
      </p:pic>
    </p:spTree>
    <p:extLst>
      <p:ext uri="{BB962C8B-B14F-4D97-AF65-F5344CB8AC3E}">
        <p14:creationId xmlns:p14="http://schemas.microsoft.com/office/powerpoint/2010/main" val="11805314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47" y="339970"/>
            <a:ext cx="11697128" cy="844062"/>
          </a:xfrm>
        </p:spPr>
        <p:txBody>
          <a:bodyPr>
            <a:normAutofit fontScale="90000"/>
          </a:bodyPr>
          <a:lstStyle/>
          <a:p>
            <a:pPr algn="ctr"/>
            <a:r>
              <a:rPr lang="en-AU" sz="6000" b="1" dirty="0"/>
              <a:t>The Discovery of Autism</a:t>
            </a:r>
            <a:r>
              <a:rPr lang="en-AU" dirty="0"/>
              <a:t/>
            </a:r>
            <a:br>
              <a:rPr lang="en-AU" dirty="0"/>
            </a:br>
            <a:endParaRPr lang="en-AU" dirty="0"/>
          </a:p>
        </p:txBody>
      </p:sp>
      <p:sp>
        <p:nvSpPr>
          <p:cNvPr id="3" name="Content Placeholder 2"/>
          <p:cNvSpPr>
            <a:spLocks noGrp="1"/>
          </p:cNvSpPr>
          <p:nvPr>
            <p:ph idx="1"/>
          </p:nvPr>
        </p:nvSpPr>
        <p:spPr>
          <a:xfrm>
            <a:off x="1594339" y="2999785"/>
            <a:ext cx="9808526" cy="3041149"/>
          </a:xfrm>
        </p:spPr>
        <p:txBody>
          <a:bodyPr>
            <a:noAutofit/>
          </a:bodyPr>
          <a:lstStyle/>
          <a:p>
            <a:pPr marL="0" indent="0">
              <a:buNone/>
            </a:pPr>
            <a:r>
              <a:rPr lang="en-AU" dirty="0"/>
              <a:t>Moving from </a:t>
            </a:r>
            <a:r>
              <a:rPr lang="en-AU" b="1" dirty="0"/>
              <a:t>Diagnosis to Discovery</a:t>
            </a:r>
          </a:p>
          <a:p>
            <a:r>
              <a:rPr lang="en-AU" dirty="0"/>
              <a:t>Autism defined by strengths</a:t>
            </a:r>
          </a:p>
          <a:p>
            <a:pPr marL="0" indent="0">
              <a:buNone/>
            </a:pPr>
            <a:r>
              <a:rPr lang="en-AU" b="1" dirty="0"/>
              <a:t>Advantages in social interaction</a:t>
            </a:r>
          </a:p>
          <a:p>
            <a:r>
              <a:rPr lang="en-AU" dirty="0"/>
              <a:t>Loyal and dependable, speaking one’s mind, avoiding ritualistic small talk, seeking sincere, genuine friendships, exchange of valuable information and advice</a:t>
            </a:r>
          </a:p>
        </p:txBody>
      </p:sp>
      <p:pic>
        <p:nvPicPr>
          <p:cNvPr id="5" name="Picture 4">
            <a:extLst>
              <a:ext uri="{FF2B5EF4-FFF2-40B4-BE49-F238E27FC236}">
                <a16:creationId xmlns:a16="http://schemas.microsoft.com/office/drawing/2014/main" xmlns="" id="{8E16F393-D4D5-041A-2E10-454DCDD651CF}"/>
              </a:ext>
            </a:extLst>
          </p:cNvPr>
          <p:cNvPicPr>
            <a:picLocks noChangeAspect="1"/>
          </p:cNvPicPr>
          <p:nvPr/>
        </p:nvPicPr>
        <p:blipFill>
          <a:blip r:embed="rId2"/>
          <a:stretch>
            <a:fillRect/>
          </a:stretch>
        </p:blipFill>
        <p:spPr>
          <a:xfrm>
            <a:off x="4920786" y="994085"/>
            <a:ext cx="2533650" cy="1800225"/>
          </a:xfrm>
          <a:prstGeom prst="rect">
            <a:avLst/>
          </a:prstGeom>
        </p:spPr>
      </p:pic>
      <p:pic>
        <p:nvPicPr>
          <p:cNvPr id="7" name="Picture 6">
            <a:extLst>
              <a:ext uri="{FF2B5EF4-FFF2-40B4-BE49-F238E27FC236}">
                <a16:creationId xmlns:a16="http://schemas.microsoft.com/office/drawing/2014/main" xmlns="" id="{A188C36E-35F3-5184-E387-8DE2360186CA}"/>
              </a:ext>
            </a:extLst>
          </p:cNvPr>
          <p:cNvPicPr>
            <a:picLocks noChangeAspect="1"/>
          </p:cNvPicPr>
          <p:nvPr/>
        </p:nvPicPr>
        <p:blipFill>
          <a:blip r:embed="rId3"/>
          <a:stretch>
            <a:fillRect/>
          </a:stretch>
        </p:blipFill>
        <p:spPr>
          <a:xfrm>
            <a:off x="204346" y="6040934"/>
            <a:ext cx="1102481" cy="595653"/>
          </a:xfrm>
          <a:prstGeom prst="rect">
            <a:avLst/>
          </a:prstGeom>
        </p:spPr>
      </p:pic>
      <p:sp>
        <p:nvSpPr>
          <p:cNvPr id="8" name="TextBox 7">
            <a:extLst>
              <a:ext uri="{FF2B5EF4-FFF2-40B4-BE49-F238E27FC236}">
                <a16:creationId xmlns:a16="http://schemas.microsoft.com/office/drawing/2014/main" xmlns="" id="{7F359D5C-54C6-FF9F-CE30-8F9ADD0D041F}"/>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extLst>
      <p:ext uri="{BB962C8B-B14F-4D97-AF65-F5344CB8AC3E}">
        <p14:creationId xmlns:p14="http://schemas.microsoft.com/office/powerpoint/2010/main" val="3760280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33563" y="365125"/>
            <a:ext cx="11794733" cy="1325563"/>
          </a:xfrm>
        </p:spPr>
        <p:txBody>
          <a:bodyPr>
            <a:noAutofit/>
          </a:bodyPr>
          <a:lstStyle/>
          <a:p>
            <a:pPr algn="ctr"/>
            <a:r>
              <a:rPr lang="en-US" altLang="en-US" b="1" dirty="0"/>
              <a:t>Self-affirmation </a:t>
            </a:r>
            <a:r>
              <a:rPr lang="en-US" altLang="en-US" b="1" dirty="0" smtClean="0"/>
              <a:t>Pledge</a:t>
            </a:r>
            <a:br>
              <a:rPr lang="en-US" altLang="en-US" b="1" dirty="0" smtClean="0"/>
            </a:br>
            <a:r>
              <a:rPr lang="en-US" altLang="en-US" b="1" i="1" dirty="0" smtClean="0"/>
              <a:t>Liane </a:t>
            </a:r>
            <a:r>
              <a:rPr lang="en-US" altLang="en-US" b="1" i="1" dirty="0"/>
              <a:t>Holliday Willey</a:t>
            </a:r>
            <a:endParaRPr lang="en-AU" altLang="en-US" b="1" dirty="0"/>
          </a:p>
        </p:txBody>
      </p:sp>
      <p:sp>
        <p:nvSpPr>
          <p:cNvPr id="89091" name="Rectangle 3"/>
          <p:cNvSpPr>
            <a:spLocks noGrp="1" noChangeArrowheads="1"/>
          </p:cNvSpPr>
          <p:nvPr>
            <p:ph idx="1"/>
          </p:nvPr>
        </p:nvSpPr>
        <p:spPr/>
        <p:txBody>
          <a:bodyPr>
            <a:noAutofit/>
          </a:bodyPr>
          <a:lstStyle/>
          <a:p>
            <a:pPr>
              <a:lnSpc>
                <a:spcPct val="90000"/>
              </a:lnSpc>
            </a:pPr>
            <a:r>
              <a:rPr lang="en-US" altLang="en-US" dirty="0"/>
              <a:t>I am not defective </a:t>
            </a:r>
          </a:p>
          <a:p>
            <a:pPr>
              <a:lnSpc>
                <a:spcPct val="90000"/>
              </a:lnSpc>
            </a:pPr>
            <a:r>
              <a:rPr lang="en-US" altLang="en-US" dirty="0"/>
              <a:t>I am different</a:t>
            </a:r>
          </a:p>
          <a:p>
            <a:pPr>
              <a:lnSpc>
                <a:spcPct val="90000"/>
              </a:lnSpc>
            </a:pPr>
            <a:r>
              <a:rPr lang="en-US" altLang="en-US" dirty="0"/>
              <a:t>I will not sacrifice my self-worth for peer acceptance</a:t>
            </a:r>
          </a:p>
          <a:p>
            <a:pPr>
              <a:lnSpc>
                <a:spcPct val="90000"/>
              </a:lnSpc>
            </a:pPr>
            <a:r>
              <a:rPr lang="en-US" altLang="en-US" dirty="0"/>
              <a:t>I am capable of getting along with society</a:t>
            </a:r>
          </a:p>
          <a:p>
            <a:pPr>
              <a:lnSpc>
                <a:spcPct val="90000"/>
              </a:lnSpc>
            </a:pPr>
            <a:r>
              <a:rPr lang="en-US" altLang="en-US" dirty="0"/>
              <a:t>I will ask for help when I need it</a:t>
            </a:r>
          </a:p>
          <a:p>
            <a:pPr>
              <a:lnSpc>
                <a:spcPct val="90000"/>
              </a:lnSpc>
            </a:pPr>
            <a:r>
              <a:rPr lang="en-US" altLang="en-US" dirty="0"/>
              <a:t>I will be patient with those who need time to understand me</a:t>
            </a:r>
          </a:p>
          <a:p>
            <a:pPr>
              <a:lnSpc>
                <a:spcPct val="90000"/>
              </a:lnSpc>
            </a:pPr>
            <a:r>
              <a:rPr lang="en-US" altLang="en-US" b="1" dirty="0"/>
              <a:t>I will accept myself for who I am</a:t>
            </a:r>
            <a:endParaRPr lang="en-AU" altLang="en-US" sz="3200" b="1" dirty="0"/>
          </a:p>
        </p:txBody>
      </p:sp>
      <p:pic>
        <p:nvPicPr>
          <p:cNvPr id="4" name="Picture 3">
            <a:extLst>
              <a:ext uri="{FF2B5EF4-FFF2-40B4-BE49-F238E27FC236}">
                <a16:creationId xmlns:a16="http://schemas.microsoft.com/office/drawing/2014/main" xmlns="" id="{1638F0CF-5D87-10B2-3AD0-DEEECE26BDB6}"/>
              </a:ext>
            </a:extLst>
          </p:cNvPr>
          <p:cNvPicPr>
            <a:picLocks noChangeAspect="1"/>
          </p:cNvPicPr>
          <p:nvPr/>
        </p:nvPicPr>
        <p:blipFill>
          <a:blip r:embed="rId3"/>
          <a:stretch>
            <a:fillRect/>
          </a:stretch>
        </p:blipFill>
        <p:spPr>
          <a:xfrm>
            <a:off x="204346" y="6040934"/>
            <a:ext cx="1102481" cy="595653"/>
          </a:xfrm>
          <a:prstGeom prst="rect">
            <a:avLst/>
          </a:prstGeom>
        </p:spPr>
      </p:pic>
      <p:sp>
        <p:nvSpPr>
          <p:cNvPr id="5" name="TextBox 4">
            <a:extLst>
              <a:ext uri="{FF2B5EF4-FFF2-40B4-BE49-F238E27FC236}">
                <a16:creationId xmlns:a16="http://schemas.microsoft.com/office/drawing/2014/main" xmlns="" id="{AEFFA31C-1A77-A5B8-6D3C-4CE522C12B6A}"/>
              </a:ext>
            </a:extLst>
          </p:cNvPr>
          <p:cNvSpPr txBox="1"/>
          <p:nvPr/>
        </p:nvSpPr>
        <p:spPr>
          <a:xfrm>
            <a:off x="5959061" y="6365572"/>
            <a:ext cx="6097022" cy="338554"/>
          </a:xfrm>
          <a:prstGeom prst="rect">
            <a:avLst/>
          </a:prstGeom>
          <a:noFill/>
        </p:spPr>
        <p:txBody>
          <a:bodyPr wrap="square">
            <a:spAutoFit/>
          </a:bodyPr>
          <a:lstStyle/>
          <a:p>
            <a:pPr algn="r"/>
            <a:r>
              <a:rPr lang="en-AU" sz="1600" b="1" dirty="0">
                <a:solidFill>
                  <a:srgbClr val="116D6B"/>
                </a:solidFill>
                <a:latin typeface="Times New Roman" panose="02020603050405020304" pitchFamily="18" charset="0"/>
                <a:cs typeface="Times New Roman" panose="02020603050405020304" pitchFamily="18" charset="0"/>
              </a:rPr>
              <a:t>© </a:t>
            </a:r>
            <a:r>
              <a:rPr lang="en-AU" sz="1400" dirty="0">
                <a:solidFill>
                  <a:srgbClr val="116D6B"/>
                </a:solidFill>
                <a:latin typeface="Times New Roman" panose="02020603050405020304" pitchFamily="18" charset="0"/>
                <a:cs typeface="Times New Roman" panose="02020603050405020304" pitchFamily="18" charset="0"/>
              </a:rPr>
              <a:t>2023 Attwood &amp; Garnett Events</a:t>
            </a:r>
          </a:p>
        </p:txBody>
      </p:sp>
    </p:spTree>
    <p:custDataLst>
      <p:tags r:id="rId1"/>
    </p:custDataLst>
    <p:extLst>
      <p:ext uri="{BB962C8B-B14F-4D97-AF65-F5344CB8AC3E}">
        <p14:creationId xmlns:p14="http://schemas.microsoft.com/office/powerpoint/2010/main" val="25487031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Alexithymia</a:t>
            </a:r>
          </a:p>
        </p:txBody>
      </p:sp>
      <p:sp>
        <p:nvSpPr>
          <p:cNvPr id="3" name="Content Placeholder 2"/>
          <p:cNvSpPr>
            <a:spLocks noGrp="1"/>
          </p:cNvSpPr>
          <p:nvPr>
            <p:ph idx="1"/>
          </p:nvPr>
        </p:nvSpPr>
        <p:spPr>
          <a:xfrm>
            <a:off x="298174" y="1825625"/>
            <a:ext cx="8466789" cy="4351338"/>
          </a:xfrm>
        </p:spPr>
        <p:txBody>
          <a:bodyPr>
            <a:noAutofit/>
          </a:bodyPr>
          <a:lstStyle/>
          <a:p>
            <a:r>
              <a:rPr lang="en-AU" sz="3200" dirty="0"/>
              <a:t>A diminished vocabulary to describe the different levels of emotional experience</a:t>
            </a:r>
          </a:p>
          <a:p>
            <a:r>
              <a:rPr lang="en-AU" sz="3200" dirty="0"/>
              <a:t>Especially subtle and complex emotions- </a:t>
            </a:r>
            <a:r>
              <a:rPr lang="en-AU" sz="3200" i="1" dirty="0"/>
              <a:t>It’s just an ‘icky’ feeling</a:t>
            </a:r>
            <a:endParaRPr lang="en-AU" sz="3200" dirty="0"/>
          </a:p>
          <a:p>
            <a:r>
              <a:rPr lang="en-AU" sz="3200" b="1" dirty="0"/>
              <a:t>“I need a language for my worries” </a:t>
            </a:r>
            <a:r>
              <a:rPr lang="en-AU" sz="3200" dirty="0"/>
              <a:t>An 8-year-old autistic boy</a:t>
            </a:r>
            <a:endParaRPr lang="en-AU" sz="2000" dirty="0"/>
          </a:p>
        </p:txBody>
      </p:sp>
      <p:pic>
        <p:nvPicPr>
          <p:cNvPr id="4" name="Picture 3">
            <a:extLst>
              <a:ext uri="{FF2B5EF4-FFF2-40B4-BE49-F238E27FC236}">
                <a16:creationId xmlns:a16="http://schemas.microsoft.com/office/drawing/2014/main" xmlns="" id="{0C93A07A-1AF4-44F5-950C-C135CEF7D643}"/>
              </a:ext>
            </a:extLst>
          </p:cNvPr>
          <p:cNvPicPr>
            <a:picLocks noChangeAspect="1"/>
          </p:cNvPicPr>
          <p:nvPr/>
        </p:nvPicPr>
        <p:blipFill>
          <a:blip r:embed="rId2"/>
          <a:stretch>
            <a:fillRect/>
          </a:stretch>
        </p:blipFill>
        <p:spPr>
          <a:xfrm>
            <a:off x="8874293" y="2468017"/>
            <a:ext cx="3072650" cy="3066554"/>
          </a:xfrm>
          <a:prstGeom prst="rect">
            <a:avLst/>
          </a:prstGeom>
        </p:spPr>
      </p:pic>
    </p:spTree>
    <p:extLst>
      <p:ext uri="{BB962C8B-B14F-4D97-AF65-F5344CB8AC3E}">
        <p14:creationId xmlns:p14="http://schemas.microsoft.com/office/powerpoint/2010/main" val="3874378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pPr algn="ctr" eaLnBrk="1" hangingPunct="1"/>
            <a:r>
              <a:rPr lang="en-US" altLang="en-US" b="1" dirty="0">
                <a:latin typeface="Calibri" panose="020F0502020204030204" pitchFamily="34" charset="0"/>
                <a:cs typeface="Calibri" panose="020F0502020204030204" pitchFamily="34" charset="0"/>
              </a:rPr>
              <a:t>Autism Associated With Famous Individuals in Science and Art</a:t>
            </a:r>
            <a:endParaRPr lang="en-GB" altLang="en-US" b="1" dirty="0">
              <a:latin typeface="Calibri" panose="020F0502020204030204" pitchFamily="34" charset="0"/>
              <a:cs typeface="Calibri" panose="020F0502020204030204" pitchFamily="34" charset="0"/>
            </a:endParaRPr>
          </a:p>
        </p:txBody>
      </p:sp>
      <p:sp>
        <p:nvSpPr>
          <p:cNvPr id="82947" name="Rectangle 3"/>
          <p:cNvSpPr>
            <a:spLocks noGrp="1" noChangeArrowheads="1"/>
          </p:cNvSpPr>
          <p:nvPr>
            <p:ph sz="half" idx="1"/>
          </p:nvPr>
        </p:nvSpPr>
        <p:spPr/>
        <p:txBody>
          <a:bodyPr>
            <a:normAutofit fontScale="92500" lnSpcReduction="20000"/>
          </a:bodyPr>
          <a:lstStyle/>
          <a:p>
            <a:pPr eaLnBrk="1" hangingPunct="1"/>
            <a:r>
              <a:rPr lang="en-US" altLang="en-US" dirty="0">
                <a:latin typeface="Calibri" panose="020F0502020204030204" pitchFamily="34" charset="0"/>
                <a:cs typeface="Calibri" panose="020F0502020204030204" pitchFamily="34" charset="0"/>
              </a:rPr>
              <a:t>Albert Einstein.</a:t>
            </a:r>
          </a:p>
          <a:p>
            <a:pPr eaLnBrk="1" hangingPunct="1"/>
            <a:r>
              <a:rPr lang="en-US" altLang="en-US" dirty="0">
                <a:latin typeface="Calibri" panose="020F0502020204030204" pitchFamily="34" charset="0"/>
                <a:cs typeface="Calibri" panose="020F0502020204030204" pitchFamily="34" charset="0"/>
              </a:rPr>
              <a:t>Alan Turing.</a:t>
            </a:r>
          </a:p>
          <a:p>
            <a:pPr eaLnBrk="1" hangingPunct="1"/>
            <a:r>
              <a:rPr lang="en-US" altLang="en-US" dirty="0">
                <a:latin typeface="Calibri" panose="020F0502020204030204" pitchFamily="34" charset="0"/>
                <a:cs typeface="Calibri" panose="020F0502020204030204" pitchFamily="34" charset="0"/>
              </a:rPr>
              <a:t>Thomas Jefferson.</a:t>
            </a:r>
          </a:p>
          <a:p>
            <a:pPr eaLnBrk="1" hangingPunct="1"/>
            <a:r>
              <a:rPr lang="en-US" altLang="en-US" dirty="0">
                <a:latin typeface="Calibri" panose="020F0502020204030204" pitchFamily="34" charset="0"/>
                <a:cs typeface="Calibri" panose="020F0502020204030204" pitchFamily="34" charset="0"/>
              </a:rPr>
              <a:t>Howard Hughes.</a:t>
            </a:r>
          </a:p>
          <a:p>
            <a:r>
              <a:rPr lang="en-AU" dirty="0">
                <a:latin typeface="Calibri" panose="020F0502020204030204" pitchFamily="34" charset="0"/>
                <a:cs typeface="Calibri" panose="020F0502020204030204" pitchFamily="34" charset="0"/>
              </a:rPr>
              <a:t>Hans Christian Andersen</a:t>
            </a:r>
          </a:p>
          <a:p>
            <a:r>
              <a:rPr lang="en-AU" dirty="0">
                <a:latin typeface="Calibri" panose="020F0502020204030204" pitchFamily="34" charset="0"/>
                <a:cs typeface="Calibri" panose="020F0502020204030204" pitchFamily="34" charset="0"/>
              </a:rPr>
              <a:t>Jane Austen</a:t>
            </a:r>
          </a:p>
          <a:p>
            <a:pPr eaLnBrk="1" hangingPunct="1"/>
            <a:r>
              <a:rPr lang="en-US" altLang="en-US" sz="2800" dirty="0">
                <a:latin typeface="Calibri" panose="020F0502020204030204" pitchFamily="34" charset="0"/>
                <a:cs typeface="Calibri" panose="020F0502020204030204" pitchFamily="34" charset="0"/>
              </a:rPr>
              <a:t>Marie Curie</a:t>
            </a:r>
          </a:p>
          <a:p>
            <a:pPr eaLnBrk="1" hangingPunct="1"/>
            <a:r>
              <a:rPr lang="en-US" altLang="en-US" sz="2800" dirty="0">
                <a:latin typeface="Calibri" panose="020F0502020204030204" pitchFamily="34" charset="0"/>
                <a:cs typeface="Calibri" panose="020F0502020204030204" pitchFamily="34" charset="0"/>
              </a:rPr>
              <a:t>Greta </a:t>
            </a:r>
            <a:r>
              <a:rPr lang="en-US" altLang="en-US" sz="2800" dirty="0" err="1">
                <a:latin typeface="Calibri" panose="020F0502020204030204" pitchFamily="34" charset="0"/>
                <a:cs typeface="Calibri" panose="020F0502020204030204" pitchFamily="34" charset="0"/>
              </a:rPr>
              <a:t>Thornberg</a:t>
            </a:r>
            <a:r>
              <a:rPr lang="en-US" altLang="en-US" sz="2800" dirty="0">
                <a:latin typeface="Calibri" panose="020F0502020204030204" pitchFamily="34" charset="0"/>
                <a:cs typeface="Calibri" panose="020F0502020204030204" pitchFamily="34" charset="0"/>
              </a:rPr>
              <a:t>.</a:t>
            </a:r>
          </a:p>
          <a:p>
            <a:r>
              <a:rPr lang="en-AU" dirty="0">
                <a:latin typeface="Calibri" panose="020F0502020204030204" pitchFamily="34" charset="0"/>
                <a:cs typeface="Calibri" panose="020F0502020204030204" pitchFamily="34" charset="0"/>
              </a:rPr>
              <a:t>Sophie Germain (mathematician)</a:t>
            </a:r>
          </a:p>
          <a:p>
            <a:pPr marL="0" indent="0">
              <a:buNone/>
            </a:pPr>
            <a:r>
              <a:rPr lang="en-AU" dirty="0">
                <a:latin typeface="Calibri" panose="020F0502020204030204" pitchFamily="34" charset="0"/>
                <a:cs typeface="Calibri" panose="020F0502020204030204" pitchFamily="34" charset="0"/>
              </a:rPr>
              <a:t> </a:t>
            </a:r>
          </a:p>
          <a:p>
            <a:pPr eaLnBrk="1" hangingPunct="1"/>
            <a:endParaRPr lang="en-GB" altLang="en-US" dirty="0"/>
          </a:p>
        </p:txBody>
      </p:sp>
      <p:sp>
        <p:nvSpPr>
          <p:cNvPr id="2" name="Content Placeholder 1">
            <a:extLst>
              <a:ext uri="{FF2B5EF4-FFF2-40B4-BE49-F238E27FC236}">
                <a16:creationId xmlns:a16="http://schemas.microsoft.com/office/drawing/2014/main" xmlns="" id="{BAD07259-6620-4420-9F46-E8011D1DCC04}"/>
              </a:ext>
            </a:extLst>
          </p:cNvPr>
          <p:cNvSpPr>
            <a:spLocks noGrp="1"/>
          </p:cNvSpPr>
          <p:nvPr>
            <p:ph sz="half" idx="2"/>
          </p:nvPr>
        </p:nvSpPr>
        <p:spPr>
          <a:xfrm>
            <a:off x="6172200" y="1825624"/>
            <a:ext cx="5181600" cy="5032375"/>
          </a:xfrm>
        </p:spPr>
        <p:txBody>
          <a:bodyPr>
            <a:normAutofit fontScale="92500" lnSpcReduction="20000"/>
          </a:bodyPr>
          <a:lstStyle/>
          <a:p>
            <a:r>
              <a:rPr lang="en-AU" dirty="0">
                <a:latin typeface="Calibri" panose="020F0502020204030204" pitchFamily="34" charset="0"/>
                <a:cs typeface="Calibri" panose="020F0502020204030204" pitchFamily="34" charset="0"/>
              </a:rPr>
              <a:t>Bobby Fischer</a:t>
            </a:r>
          </a:p>
          <a:p>
            <a:r>
              <a:rPr lang="en-AU" dirty="0">
                <a:latin typeface="Calibri" panose="020F0502020204030204" pitchFamily="34" charset="0"/>
                <a:cs typeface="Calibri" panose="020F0502020204030204" pitchFamily="34" charset="0"/>
              </a:rPr>
              <a:t>Temple Grandin</a:t>
            </a:r>
          </a:p>
          <a:p>
            <a:r>
              <a:rPr lang="en-AU" dirty="0">
                <a:latin typeface="Calibri" panose="020F0502020204030204" pitchFamily="34" charset="0"/>
                <a:cs typeface="Calibri" panose="020F0502020204030204" pitchFamily="34" charset="0"/>
              </a:rPr>
              <a:t>Howard Hughes</a:t>
            </a:r>
          </a:p>
          <a:p>
            <a:r>
              <a:rPr lang="en-AU" dirty="0">
                <a:latin typeface="Calibri" panose="020F0502020204030204" pitchFamily="34" charset="0"/>
                <a:cs typeface="Calibri" panose="020F0502020204030204" pitchFamily="34" charset="0"/>
              </a:rPr>
              <a:t>Carl Jung</a:t>
            </a:r>
          </a:p>
          <a:p>
            <a:r>
              <a:rPr lang="en-AU" dirty="0">
                <a:latin typeface="Calibri" panose="020F0502020204030204" pitchFamily="34" charset="0"/>
                <a:cs typeface="Calibri" panose="020F0502020204030204" pitchFamily="34" charset="0"/>
              </a:rPr>
              <a:t>Gary </a:t>
            </a:r>
            <a:r>
              <a:rPr lang="en-AU" dirty="0" err="1">
                <a:latin typeface="Calibri" panose="020F0502020204030204" pitchFamily="34" charset="0"/>
                <a:cs typeface="Calibri" panose="020F0502020204030204" pitchFamily="34" charset="0"/>
              </a:rPr>
              <a:t>Numan</a:t>
            </a:r>
            <a:endParaRPr lang="en-AU" dirty="0">
              <a:latin typeface="Calibri" panose="020F0502020204030204" pitchFamily="34" charset="0"/>
              <a:cs typeface="Calibri" panose="020F0502020204030204" pitchFamily="34" charset="0"/>
            </a:endParaRPr>
          </a:p>
          <a:p>
            <a:r>
              <a:rPr lang="en-AU" dirty="0">
                <a:latin typeface="Calibri" panose="020F0502020204030204" pitchFamily="34" charset="0"/>
                <a:cs typeface="Calibri" panose="020F0502020204030204" pitchFamily="34" charset="0"/>
              </a:rPr>
              <a:t>Tim Page</a:t>
            </a:r>
          </a:p>
          <a:p>
            <a:r>
              <a:rPr lang="en-AU" dirty="0">
                <a:latin typeface="Calibri" panose="020F0502020204030204" pitchFamily="34" charset="0"/>
                <a:cs typeface="Calibri" panose="020F0502020204030204" pitchFamily="34" charset="0"/>
              </a:rPr>
              <a:t>B.F. Skinner</a:t>
            </a:r>
          </a:p>
          <a:p>
            <a:r>
              <a:rPr lang="en-AU" dirty="0">
                <a:latin typeface="Calibri" panose="020F0502020204030204" pitchFamily="34" charset="0"/>
                <a:cs typeface="Calibri" panose="020F0502020204030204" pitchFamily="34" charset="0"/>
              </a:rPr>
              <a:t>Andy Warhol</a:t>
            </a:r>
          </a:p>
          <a:p>
            <a:r>
              <a:rPr lang="en-AU" dirty="0">
                <a:latin typeface="Calibri" panose="020F0502020204030204" pitchFamily="34" charset="0"/>
                <a:cs typeface="Calibri" panose="020F0502020204030204" pitchFamily="34" charset="0"/>
              </a:rPr>
              <a:t>Thomas Edison</a:t>
            </a:r>
          </a:p>
          <a:p>
            <a:endParaRPr lang="en-AU" dirty="0"/>
          </a:p>
          <a:p>
            <a:endParaRPr lang="en-AU" dirty="0"/>
          </a:p>
          <a:p>
            <a:endParaRPr lang="en-AU" dirty="0"/>
          </a:p>
        </p:txBody>
      </p:sp>
      <p:pic>
        <p:nvPicPr>
          <p:cNvPr id="3" name="Picture 2">
            <a:extLst>
              <a:ext uri="{FF2B5EF4-FFF2-40B4-BE49-F238E27FC236}">
                <a16:creationId xmlns:a16="http://schemas.microsoft.com/office/drawing/2014/main" xmlns="" id="{CE1A3C73-DB52-4306-9E60-ED4E63886E3A}"/>
              </a:ext>
            </a:extLst>
          </p:cNvPr>
          <p:cNvPicPr>
            <a:picLocks noChangeAspect="1"/>
          </p:cNvPicPr>
          <p:nvPr/>
        </p:nvPicPr>
        <p:blipFill>
          <a:blip r:embed="rId3"/>
          <a:stretch>
            <a:fillRect/>
          </a:stretch>
        </p:blipFill>
        <p:spPr>
          <a:xfrm>
            <a:off x="9188425" y="1651096"/>
            <a:ext cx="2541513" cy="3665941"/>
          </a:xfrm>
          <a:prstGeom prst="rect">
            <a:avLst/>
          </a:prstGeom>
        </p:spPr>
      </p:pic>
      <p:pic>
        <p:nvPicPr>
          <p:cNvPr id="5" name="Picture 4" descr="Logo, company name&#10;&#10;Description automatically generated">
            <a:extLst>
              <a:ext uri="{FF2B5EF4-FFF2-40B4-BE49-F238E27FC236}">
                <a16:creationId xmlns:a16="http://schemas.microsoft.com/office/drawing/2014/main" xmlns="" id="{BF8FED93-0250-3B04-87B4-FAC4D7209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69" y="5944549"/>
            <a:ext cx="1285638" cy="692089"/>
          </a:xfrm>
          <a:prstGeom prst="rect">
            <a:avLst/>
          </a:prstGeom>
        </p:spPr>
      </p:pic>
      <p:sp>
        <p:nvSpPr>
          <p:cNvPr id="6" name="Footer Placeholder 5">
            <a:extLst>
              <a:ext uri="{FF2B5EF4-FFF2-40B4-BE49-F238E27FC236}">
                <a16:creationId xmlns:a16="http://schemas.microsoft.com/office/drawing/2014/main" xmlns="" id="{2651D696-93E3-21F1-92AA-16CF59ECC622}"/>
              </a:ext>
            </a:extLst>
          </p:cNvPr>
          <p:cNvSpPr>
            <a:spLocks noGrp="1"/>
          </p:cNvSpPr>
          <p:nvPr>
            <p:ph type="ftr" sz="quarter" idx="11"/>
          </p:nvPr>
        </p:nvSpPr>
        <p:spPr>
          <a:xfrm>
            <a:off x="436662" y="6034813"/>
            <a:ext cx="11318676" cy="8024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16D6B"/>
                </a:solidFill>
                <a:effectLst/>
                <a:uLnTx/>
                <a:uFillTx/>
                <a:latin typeface="Times New Roman" panose="02020603050405020304" pitchFamily="18" charset="0"/>
                <a:ea typeface="+mn-ea"/>
                <a:cs typeface="Times New Roman" panose="02020603050405020304" pitchFamily="18" charset="0"/>
              </a:rPr>
              <a:t>© </a:t>
            </a:r>
            <a:r>
              <a:rPr kumimoji="0" lang="en-AU" sz="1600" b="0" i="0" u="none" strike="noStrike" kern="1200" cap="none" spc="0" normalizeH="0" baseline="0" noProof="0" dirty="0">
                <a:ln>
                  <a:noFill/>
                </a:ln>
                <a:solidFill>
                  <a:srgbClr val="116D6B"/>
                </a:solidFill>
                <a:effectLst/>
                <a:uLnTx/>
                <a:uFillTx/>
                <a:latin typeface="Times New Roman" panose="02020603050405020304" pitchFamily="18" charset="0"/>
                <a:ea typeface="+mn-ea"/>
                <a:cs typeface="Times New Roman" panose="02020603050405020304" pitchFamily="18" charset="0"/>
              </a:rPr>
              <a:t>2023 Attwood &amp; Garnett Events</a:t>
            </a:r>
          </a:p>
        </p:txBody>
      </p:sp>
    </p:spTree>
    <p:custDataLst>
      <p:tags r:id="rId1"/>
    </p:custDataLst>
    <p:extLst>
      <p:ext uri="{BB962C8B-B14F-4D97-AF65-F5344CB8AC3E}">
        <p14:creationId xmlns:p14="http://schemas.microsoft.com/office/powerpoint/2010/main" val="25271896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Alexithymia</a:t>
            </a:r>
          </a:p>
        </p:txBody>
      </p:sp>
      <p:sp>
        <p:nvSpPr>
          <p:cNvPr id="3" name="Content Placeholder 2"/>
          <p:cNvSpPr>
            <a:spLocks noGrp="1"/>
          </p:cNvSpPr>
          <p:nvPr>
            <p:ph idx="1"/>
          </p:nvPr>
        </p:nvSpPr>
        <p:spPr/>
        <p:txBody>
          <a:bodyPr>
            <a:noAutofit/>
          </a:bodyPr>
          <a:lstStyle/>
          <a:p>
            <a:r>
              <a:rPr lang="en-AU" sz="3600" dirty="0"/>
              <a:t>“</a:t>
            </a:r>
            <a:r>
              <a:rPr lang="en-AU" sz="3200" dirty="0"/>
              <a:t>How were you feeling?” </a:t>
            </a:r>
          </a:p>
          <a:p>
            <a:r>
              <a:rPr lang="en-AU" sz="3200" b="1" dirty="0"/>
              <a:t>“I don’t know” </a:t>
            </a:r>
          </a:p>
          <a:p>
            <a:r>
              <a:rPr lang="en-AU" sz="3200" dirty="0"/>
              <a:t>‘I don’t know….how to mentally grasp the intangible negative emotions swirling in my mind, identify and label them accurately  and communicate those feelings in speech so that you will understand</a:t>
            </a:r>
            <a:r>
              <a:rPr lang="en-AU" sz="3600" dirty="0"/>
              <a:t>’</a:t>
            </a:r>
          </a:p>
        </p:txBody>
      </p:sp>
    </p:spTree>
    <p:extLst>
      <p:ext uri="{BB962C8B-B14F-4D97-AF65-F5344CB8AC3E}">
        <p14:creationId xmlns:p14="http://schemas.microsoft.com/office/powerpoint/2010/main" val="2922828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Clamp.p3d 3"/>
  <p:tag name="POWER3D OPTIONS" val="Medium "/>
</p:tagLst>
</file>

<file path=ppt/tags/tag10.xml><?xml version="1.0" encoding="utf-8"?>
<p:tagLst xmlns:a="http://schemas.openxmlformats.org/drawingml/2006/main" xmlns:r="http://schemas.openxmlformats.org/officeDocument/2006/relationships" xmlns:p="http://schemas.openxmlformats.org/presentationml/2006/main">
  <p:tag name="POWER3D TRANSITION" val="Starburst.p3d 3"/>
  <p:tag name="POWER3D OPTIONS" val="Medium "/>
</p:tagLst>
</file>

<file path=ppt/tags/tag11.xml><?xml version="1.0" encoding="utf-8"?>
<p:tagLst xmlns:a="http://schemas.openxmlformats.org/drawingml/2006/main" xmlns:r="http://schemas.openxmlformats.org/officeDocument/2006/relationships" xmlns:p="http://schemas.openxmlformats.org/presentationml/2006/main">
  <p:tag name="POWER3D TRANSITION" val="Earth.p3d 3"/>
  <p:tag name="POWER3D OPTIONS" val="Medium "/>
</p:tagLst>
</file>

<file path=ppt/tags/tag12.xml><?xml version="1.0" encoding="utf-8"?>
<p:tagLst xmlns:a="http://schemas.openxmlformats.org/drawingml/2006/main" xmlns:r="http://schemas.openxmlformats.org/officeDocument/2006/relationships" xmlns:p="http://schemas.openxmlformats.org/presentationml/2006/main">
  <p:tag name="POWER3D TRANSITION" val="Arrows.p3d 1"/>
  <p:tag name="POWER3D OPTIONS" val="Medium "/>
</p:tagLst>
</file>

<file path=ppt/tags/tag13.xml><?xml version="1.0" encoding="utf-8"?>
<p:tagLst xmlns:a="http://schemas.openxmlformats.org/drawingml/2006/main" xmlns:r="http://schemas.openxmlformats.org/officeDocument/2006/relationships" xmlns:p="http://schemas.openxmlformats.org/presentationml/2006/main">
  <p:tag name="POWER3D TRANSITION" val="Arrows.p3d 1"/>
  <p:tag name="POWER3D OPTIONS" val="Medium "/>
</p:tagLst>
</file>

<file path=ppt/tags/tag14.xml><?xml version="1.0" encoding="utf-8"?>
<p:tagLst xmlns:a="http://schemas.openxmlformats.org/drawingml/2006/main" xmlns:r="http://schemas.openxmlformats.org/officeDocument/2006/relationships" xmlns:p="http://schemas.openxmlformats.org/presentationml/2006/main">
  <p:tag name="POWER3D TRANSITION" val="Pipes.p3d 2"/>
  <p:tag name="POWER3D OPTIONS" val="Medium "/>
</p:tagLst>
</file>

<file path=ppt/tags/tag15.xml><?xml version="1.0" encoding="utf-8"?>
<p:tagLst xmlns:a="http://schemas.openxmlformats.org/drawingml/2006/main" xmlns:r="http://schemas.openxmlformats.org/officeDocument/2006/relationships" xmlns:p="http://schemas.openxmlformats.org/presentationml/2006/main">
  <p:tag name="POWER3D TRANSITION" val="Arrows.p3d 0"/>
  <p:tag name="POWER3D OPTIONS" val="Medium "/>
</p:tagLst>
</file>

<file path=ppt/tags/tag16.xml><?xml version="1.0" encoding="utf-8"?>
<p:tagLst xmlns:a="http://schemas.openxmlformats.org/drawingml/2006/main" xmlns:r="http://schemas.openxmlformats.org/officeDocument/2006/relationships" xmlns:p="http://schemas.openxmlformats.org/presentationml/2006/main">
  <p:tag name="POWER3D TRANSITION" val="Fallout.p3d 0"/>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TRANSITION" val="Clamp.p3d 1"/>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Pipes.p3d 1"/>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Flips.p3d 0"/>
  <p:tag name="POWER3D OPTIONS" val="Medium "/>
</p:tagLst>
</file>

<file path=ppt/tags/tag5.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6.xml><?xml version="1.0" encoding="utf-8"?>
<p:tagLst xmlns:a="http://schemas.openxmlformats.org/drawingml/2006/main" xmlns:r="http://schemas.openxmlformats.org/officeDocument/2006/relationships" xmlns:p="http://schemas.openxmlformats.org/presentationml/2006/main">
  <p:tag name="POWER3D TRANSITION" val="BigRings.p3d 2"/>
  <p:tag name="POWER3D OPTIONS" val="Medium "/>
</p:tagLst>
</file>

<file path=ppt/tags/tag7.xml><?xml version="1.0" encoding="utf-8"?>
<p:tagLst xmlns:a="http://schemas.openxmlformats.org/drawingml/2006/main" xmlns:r="http://schemas.openxmlformats.org/officeDocument/2006/relationships" xmlns:p="http://schemas.openxmlformats.org/presentationml/2006/main">
  <p:tag name="POWER3D TRANSITION" val="Cage.p3d 2"/>
  <p:tag name="POWER3D OPTIONS" val="Medium "/>
</p:tagLst>
</file>

<file path=ppt/tags/tag8.xml><?xml version="1.0" encoding="utf-8"?>
<p:tagLst xmlns:a="http://schemas.openxmlformats.org/drawingml/2006/main" xmlns:r="http://schemas.openxmlformats.org/officeDocument/2006/relationships" xmlns:p="http://schemas.openxmlformats.org/presentationml/2006/main">
  <p:tag name="POWER3D TRANSITION" val="Clamp.p3d 3"/>
  <p:tag name="POWER3D OPTIONS" val="Medium "/>
</p:tagLst>
</file>

<file path=ppt/tags/tag9.xml><?xml version="1.0" encoding="utf-8"?>
<p:tagLst xmlns:a="http://schemas.openxmlformats.org/drawingml/2006/main" xmlns:r="http://schemas.openxmlformats.org/officeDocument/2006/relationships" xmlns:p="http://schemas.openxmlformats.org/presentationml/2006/main">
  <p:tag name="POWER3D TRANSITION" val="Slide.p3d 1"/>
  <p:tag name="POWER3D OPTIONS" val="Medium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2576</Words>
  <Application>Microsoft Office PowerPoint</Application>
  <PresentationFormat>Custom</PresentationFormat>
  <Paragraphs>509</Paragraphs>
  <Slides>80</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Acrobat Document</vt:lpstr>
      <vt:lpstr>Warrnambool 7th March</vt:lpstr>
      <vt:lpstr>Reasons for Difficulties in Expressing and Managing Emotions</vt:lpstr>
      <vt:lpstr>Exteroception and Interoception</vt:lpstr>
      <vt:lpstr>Perception of Inner Signals</vt:lpstr>
      <vt:lpstr>Measurement of Heart Rate</vt:lpstr>
      <vt:lpstr>8:55 School bell rings   (Beats Per Minute 149)  Each day that week, his class teacher was different. He was worried who is teacher would be.  </vt:lpstr>
      <vt:lpstr>Autism Assistance Dog</vt:lpstr>
      <vt:lpstr>Alexithymia</vt:lpstr>
      <vt:lpstr>Alexithymia</vt:lpstr>
      <vt:lpstr>Strategies for Alexithymia</vt:lpstr>
      <vt:lpstr>External Prompt</vt:lpstr>
      <vt:lpstr>Neurology: Amygdala</vt:lpstr>
      <vt:lpstr>Genetics and Puberty </vt:lpstr>
      <vt:lpstr>Social Experiences</vt:lpstr>
      <vt:lpstr>Emotional Sensitivity</vt:lpstr>
      <vt:lpstr>Emotional Empathy</vt:lpstr>
      <vt:lpstr>Emotional Empathy</vt:lpstr>
      <vt:lpstr>Adaptive Thinking </vt:lpstr>
      <vt:lpstr>Emotion Education</vt:lpstr>
      <vt:lpstr>Emotion Projects</vt:lpstr>
      <vt:lpstr>Affective Education</vt:lpstr>
      <vt:lpstr> Examples of activities-Happiness</vt:lpstr>
      <vt:lpstr>Emotion Education</vt:lpstr>
      <vt:lpstr>Affective Education</vt:lpstr>
      <vt:lpstr>Emotion Games</vt:lpstr>
      <vt:lpstr>Affective Education</vt:lpstr>
      <vt:lpstr>PowerPoint Presentation</vt:lpstr>
      <vt:lpstr>PowerPoint Presentation</vt:lpstr>
      <vt:lpstr>K.I. Al-Ghani</vt:lpstr>
      <vt:lpstr>Social Stories</vt:lpstr>
      <vt:lpstr>The CAT-kit www.cat-kit.com/en-gb/ </vt:lpstr>
      <vt:lpstr>PowerPoint Presentation</vt:lpstr>
      <vt:lpstr>PowerPoint Presentation</vt:lpstr>
      <vt:lpstr>PowerPoint Presentation</vt:lpstr>
      <vt:lpstr> Structure to organize emotional experiences</vt:lpstr>
      <vt:lpstr>PowerPoint Presentation</vt:lpstr>
      <vt:lpstr>Apps</vt:lpstr>
      <vt:lpstr>Emotional Tides</vt:lpstr>
      <vt:lpstr>Problems Expressing and Enjoying Positive Emotions</vt:lpstr>
      <vt:lpstr>PowerPoint Presentation</vt:lpstr>
      <vt:lpstr>Anxiety</vt:lpstr>
      <vt:lpstr>Anxiety</vt:lpstr>
      <vt:lpstr>Autism and Emotional Tides</vt:lpstr>
      <vt:lpstr>Triggers for Anxiety</vt:lpstr>
      <vt:lpstr>Unusual Fears</vt:lpstr>
      <vt:lpstr>Anxiety and the Fight, Flight, Freeze Response</vt:lpstr>
      <vt:lpstr>Coping with Anxiety</vt:lpstr>
      <vt:lpstr>Coping with Anxiety</vt:lpstr>
      <vt:lpstr>Control and Autonomy</vt:lpstr>
      <vt:lpstr>Coping with Anxiety</vt:lpstr>
      <vt:lpstr>Coping with Anxiety</vt:lpstr>
      <vt:lpstr>CBT Programs for Anxiety in Autistic Children</vt:lpstr>
      <vt:lpstr>Exploring Anxiety and Anger www.FutureHorizons-autism.com</vt:lpstr>
      <vt:lpstr>www.jkp.com </vt:lpstr>
      <vt:lpstr>Emotional Toolbox (story of mum sad)</vt:lpstr>
      <vt:lpstr>Emotional Toolbox</vt:lpstr>
      <vt:lpstr>Meltdowns</vt:lpstr>
      <vt:lpstr>Managing a Meltdown</vt:lpstr>
      <vt:lpstr>Anger</vt:lpstr>
      <vt:lpstr>Triggers for Agitation</vt:lpstr>
      <vt:lpstr>Anger</vt:lpstr>
      <vt:lpstr>Sadness Expressed As Anger</vt:lpstr>
      <vt:lpstr>Depression</vt:lpstr>
      <vt:lpstr>Exploring Depression and Beating the Blues</vt:lpstr>
      <vt:lpstr>Characteristics of Depression Associated with Autism</vt:lpstr>
      <vt:lpstr>Characteristics of Depression Associated with Autism</vt:lpstr>
      <vt:lpstr>This is Who I Am Book:  Qualities in Personality and Abilities</vt:lpstr>
      <vt:lpstr>Ring Binder or Computer Programme</vt:lpstr>
      <vt:lpstr>Ring Binder or Computer Programme</vt:lpstr>
      <vt:lpstr>Appreciation</vt:lpstr>
      <vt:lpstr>Energy Accounting</vt:lpstr>
      <vt:lpstr>Energy Bank Account: Withdrawals and Deposits</vt:lpstr>
      <vt:lpstr>Energy Accounting</vt:lpstr>
      <vt:lpstr>PowerPoint Presentation</vt:lpstr>
      <vt:lpstr>Range of Energy Depletion and Refreshment: 15-Year-Old Girl Autistic Girl</vt:lpstr>
      <vt:lpstr>Balancing the Books</vt:lpstr>
      <vt:lpstr>Energy Accounting</vt:lpstr>
      <vt:lpstr>The Discovery of Autism </vt:lpstr>
      <vt:lpstr>Self-affirmation Pledge Liane Holliday Willey</vt:lpstr>
      <vt:lpstr>Autism Associated With Famous Individuals in Science and 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Warrnambool 7th March</dc:title>
  <dc:creator>Tony Attwood</dc:creator>
  <cp:lastModifiedBy>Richard Zerbe</cp:lastModifiedBy>
  <cp:revision>7</cp:revision>
  <dcterms:created xsi:type="dcterms:W3CDTF">2024-02-21T23:42:16Z</dcterms:created>
  <dcterms:modified xsi:type="dcterms:W3CDTF">2024-03-04T05:42:18Z</dcterms:modified>
</cp:coreProperties>
</file>